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309" r:id="rId3"/>
    <p:sldId id="310" r:id="rId4"/>
    <p:sldId id="307" r:id="rId5"/>
    <p:sldId id="316" r:id="rId6"/>
    <p:sldId id="31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-1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9438F-F43A-4337-BD6D-11F5DCE1ADAB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A8D8-F1ED-40F8-A806-FC7BB2ED5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1F443B-B406-44AC-BEE0-12856647833A}" type="slidenum">
              <a:rPr lang="ja-JP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2019/8/1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主の愛 知るたび　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SHU NO AI SHIRU TABI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心にあふれてくる</a:t>
            </a:r>
            <a:endParaRPr lang="ja-JP" altLang="en-US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KOKORO NI AFURETE KURU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Every time I know Your love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It overflows from my heart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9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言葉にならない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KOTABA NI NARANAI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この思い 賛美となる</a:t>
            </a:r>
            <a:endParaRPr lang="ja-JP" altLang="en-US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KONO OMOI SAMBI TO NARU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I cannot explain with words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But it becomes my praise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4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あなたのそばで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ANATA NO SOBA DE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恵みを受けて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MEGUMI O UKETE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Being beside You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Receiving Your grace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9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生きてく日々は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IKITEKU HIBI WA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なんとすばらしい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NANTO SUBARASHII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How wonderful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latin typeface="HGP創英角ﾎﾟｯﾌﾟ体" pitchFamily="50" charset="-128"/>
                <a:ea typeface="HGP創英角ﾎﾟｯﾌﾟ体" pitchFamily="50" charset="-128"/>
              </a:rPr>
              <a:t>a</a:t>
            </a: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re the days of my life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7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あなたの御前に出て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ANATA NO MIMAE NI DETE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ひざをかがめ　両手あげる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HIZA O KAGAME RYOTE AGERU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I go before 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I b</a:t>
            </a: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end my knees </a:t>
            </a:r>
            <a:r>
              <a:rPr lang="en-US" altLang="ja-JP" i="1" dirty="0" err="1" smtClean="0">
                <a:latin typeface="HGP創英角ﾎﾟｯﾌﾟ体" pitchFamily="50" charset="-128"/>
                <a:ea typeface="HGP創英角ﾎﾟｯﾌﾟ体" pitchFamily="50" charset="-128"/>
              </a:rPr>
              <a:t>anb</a:t>
            </a: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 lift my hands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0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9389"/>
            <a:ext cx="12192000" cy="41862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いのちにまさる恵みをくれた</a:t>
            </a:r>
            <a:endParaRPr lang="ja-JP" altLang="en-US" sz="48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INOCHI NI MASARU MEGUMI O KURETA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4800" dirty="0" smtClean="0">
                <a:latin typeface="HGP創英角ﾎﾟｯﾌﾟ体" pitchFamily="50" charset="-128"/>
                <a:ea typeface="HGP創英角ﾎﾟｯﾌﾟ体" pitchFamily="50" charset="-128"/>
              </a:rPr>
              <a:t>あなたに ただ感謝だけ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ANATA NI TADA KANSHA DAKE</a:t>
            </a:r>
            <a:endParaRPr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319588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You have given me grace, more precious than my life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HGP創英角ﾎﾟｯﾌﾟ体" pitchFamily="50" charset="-128"/>
                <a:ea typeface="HGP創英角ﾎﾟｯﾌﾟ体" pitchFamily="50" charset="-128"/>
              </a:rPr>
              <a:t>I just give thanks to You…</a:t>
            </a:r>
            <a:endParaRPr lang="en-US" altLang="ja-JP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2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142</Words>
  <Application>Microsoft Office PowerPoint</Application>
  <PresentationFormat>ユーザー設定</PresentationFormat>
  <Paragraphs>48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Suzuki</cp:lastModifiedBy>
  <cp:revision>24</cp:revision>
  <dcterms:created xsi:type="dcterms:W3CDTF">2016-09-23T04:25:44Z</dcterms:created>
  <dcterms:modified xsi:type="dcterms:W3CDTF">2019-08-01T09:52:35Z</dcterms:modified>
</cp:coreProperties>
</file>