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308" r:id="rId2"/>
    <p:sldId id="309" r:id="rId3"/>
    <p:sldId id="310" r:id="rId4"/>
    <p:sldId id="307" r:id="rId5"/>
    <p:sldId id="316" r:id="rId6"/>
    <p:sldId id="317" r:id="rId7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>
      <p:cViewPr>
        <p:scale>
          <a:sx n="75" d="100"/>
          <a:sy n="75" d="100"/>
        </p:scale>
        <p:origin x="-198" y="12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E9438F-F43A-4337-BD6D-11F5DCE1ADAB}" type="datetimeFigureOut">
              <a:rPr kumimoji="1" lang="ja-JP" altLang="en-US" smtClean="0"/>
              <a:t>2019/8/1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CCA8D8-F1ED-40F8-A806-FC7BB2ED5C8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255021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291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ja-JP" altLang="en-US" smtClean="0"/>
          </a:p>
        </p:txBody>
      </p:sp>
      <p:sp>
        <p:nvSpPr>
          <p:cNvPr id="12292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>
              <a:spcBef>
                <a:spcPct val="0"/>
              </a:spcBef>
            </a:pPr>
            <a:fld id="{C91F443B-B406-44AC-BEE0-12856647833A}" type="slidenum">
              <a:rPr lang="ja-JP" altLang="en-US">
                <a:latin typeface="Times New Roman" pitchFamily="18" charset="0"/>
              </a:rPr>
              <a:pPr>
                <a:spcBef>
                  <a:spcPct val="0"/>
                </a:spcBef>
              </a:pPr>
              <a:t>1</a:t>
            </a:fld>
            <a:endParaRPr lang="en-US" altLang="ja-JP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291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ja-JP" altLang="en-US" smtClean="0"/>
          </a:p>
        </p:txBody>
      </p:sp>
      <p:sp>
        <p:nvSpPr>
          <p:cNvPr id="12292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>
              <a:spcBef>
                <a:spcPct val="0"/>
              </a:spcBef>
            </a:pPr>
            <a:fld id="{C91F443B-B406-44AC-BEE0-12856647833A}" type="slidenum">
              <a:rPr lang="ja-JP" altLang="en-US">
                <a:latin typeface="Times New Roman" pitchFamily="18" charset="0"/>
              </a:rPr>
              <a:pPr>
                <a:spcBef>
                  <a:spcPct val="0"/>
                </a:spcBef>
              </a:pPr>
              <a:t>2</a:t>
            </a:fld>
            <a:endParaRPr lang="en-US" altLang="ja-JP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291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ja-JP" altLang="en-US" smtClean="0"/>
          </a:p>
        </p:txBody>
      </p:sp>
      <p:sp>
        <p:nvSpPr>
          <p:cNvPr id="12292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>
              <a:spcBef>
                <a:spcPct val="0"/>
              </a:spcBef>
            </a:pPr>
            <a:fld id="{C91F443B-B406-44AC-BEE0-12856647833A}" type="slidenum">
              <a:rPr lang="ja-JP" altLang="en-US">
                <a:latin typeface="Times New Roman" pitchFamily="18" charset="0"/>
              </a:rPr>
              <a:pPr>
                <a:spcBef>
                  <a:spcPct val="0"/>
                </a:spcBef>
              </a:pPr>
              <a:t>3</a:t>
            </a:fld>
            <a:endParaRPr lang="en-US" altLang="ja-JP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291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ja-JP" altLang="en-US" smtClean="0"/>
          </a:p>
        </p:txBody>
      </p:sp>
      <p:sp>
        <p:nvSpPr>
          <p:cNvPr id="12292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>
              <a:spcBef>
                <a:spcPct val="0"/>
              </a:spcBef>
            </a:pPr>
            <a:fld id="{C91F443B-B406-44AC-BEE0-12856647833A}" type="slidenum">
              <a:rPr lang="ja-JP" altLang="en-US">
                <a:latin typeface="Times New Roman" pitchFamily="18" charset="0"/>
              </a:rPr>
              <a:pPr>
                <a:spcBef>
                  <a:spcPct val="0"/>
                </a:spcBef>
              </a:pPr>
              <a:t>4</a:t>
            </a:fld>
            <a:endParaRPr lang="en-US" altLang="ja-JP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291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ja-JP" altLang="en-US" smtClean="0"/>
          </a:p>
        </p:txBody>
      </p:sp>
      <p:sp>
        <p:nvSpPr>
          <p:cNvPr id="12292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>
              <a:spcBef>
                <a:spcPct val="0"/>
              </a:spcBef>
            </a:pPr>
            <a:fld id="{C91F443B-B406-44AC-BEE0-12856647833A}" type="slidenum">
              <a:rPr lang="ja-JP" altLang="en-US">
                <a:latin typeface="Times New Roman" pitchFamily="18" charset="0"/>
              </a:rPr>
              <a:pPr>
                <a:spcBef>
                  <a:spcPct val="0"/>
                </a:spcBef>
              </a:pPr>
              <a:t>5</a:t>
            </a:fld>
            <a:endParaRPr lang="en-US" altLang="ja-JP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291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ja-JP" altLang="en-US" smtClean="0"/>
          </a:p>
        </p:txBody>
      </p:sp>
      <p:sp>
        <p:nvSpPr>
          <p:cNvPr id="12292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>
              <a:spcBef>
                <a:spcPct val="0"/>
              </a:spcBef>
            </a:pPr>
            <a:fld id="{C91F443B-B406-44AC-BEE0-12856647833A}" type="slidenum">
              <a:rPr lang="ja-JP" altLang="en-US">
                <a:latin typeface="Times New Roman" pitchFamily="18" charset="0"/>
              </a:rPr>
              <a:pPr>
                <a:spcBef>
                  <a:spcPct val="0"/>
                </a:spcBef>
              </a:pPr>
              <a:t>6</a:t>
            </a:fld>
            <a:endParaRPr lang="en-US" altLang="ja-JP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838200" y="351678"/>
            <a:ext cx="10515600" cy="4502710"/>
          </a:xfrm>
        </p:spPr>
        <p:txBody>
          <a:bodyPr anchor="t"/>
          <a:lstStyle>
            <a:lvl1pPr algn="ctr">
              <a:defRPr>
                <a:latin typeface="+mn-ea"/>
                <a:ea typeface="+mn-ea"/>
              </a:defRPr>
            </a:lvl1pPr>
          </a:lstStyle>
          <a:p>
            <a:r>
              <a:rPr kumimoji="1" lang="ja-JP" altLang="en-US" dirty="0" smtClean="0"/>
              <a:t>マスター タイトルの書式設定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endParaRPr kumimoji="1" lang="ja-JP" altLang="en-US" dirty="0"/>
          </a:p>
        </p:txBody>
      </p:sp>
      <p:sp>
        <p:nvSpPr>
          <p:cNvPr id="10" name="テキスト プレースホルダー 9"/>
          <p:cNvSpPr>
            <a:spLocks noGrp="1"/>
          </p:cNvSpPr>
          <p:nvPr>
            <p:ph type="body" sz="quarter" idx="10"/>
          </p:nvPr>
        </p:nvSpPr>
        <p:spPr>
          <a:xfrm>
            <a:off x="1806388" y="5164043"/>
            <a:ext cx="8579223" cy="1492249"/>
          </a:xfrm>
        </p:spPr>
        <p:txBody>
          <a:bodyPr>
            <a:normAutofit/>
          </a:bodyPr>
          <a:lstStyle>
            <a:lvl1pPr marL="0" indent="0" algn="ctr">
              <a:buNone/>
              <a:defRPr sz="3200" i="1"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</a:lstStyle>
          <a:p>
            <a:pPr lvl="0"/>
            <a:r>
              <a:rPr kumimoji="1" lang="ja-JP" altLang="en-US" dirty="0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6638208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58D27-DD71-4E06-942B-4088A84B427D}" type="datetimeFigureOut">
              <a:rPr kumimoji="1" lang="ja-JP" altLang="en-US" smtClean="0"/>
              <a:t>2019/8/1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1DE48-8F75-4E5F-B8FF-80FAB2DC15B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640391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58D27-DD71-4E06-942B-4088A84B427D}" type="datetimeFigureOut">
              <a:rPr kumimoji="1" lang="ja-JP" altLang="en-US" smtClean="0"/>
              <a:t>2019/8/1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1DE48-8F75-4E5F-B8FF-80FAB2DC15B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6044135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58D27-DD71-4E06-942B-4088A84B427D}" type="datetimeFigureOut">
              <a:rPr kumimoji="1" lang="ja-JP" altLang="en-US" smtClean="0"/>
              <a:t>2019/8/1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1DE48-8F75-4E5F-B8FF-80FAB2DC15B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720874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58D27-DD71-4E06-942B-4088A84B427D}" type="datetimeFigureOut">
              <a:rPr kumimoji="1" lang="ja-JP" altLang="en-US" smtClean="0"/>
              <a:t>2019/8/1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1DE48-8F75-4E5F-B8FF-80FAB2DC15B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222020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58D27-DD71-4E06-942B-4088A84B427D}" type="datetimeFigureOut">
              <a:rPr kumimoji="1" lang="ja-JP" altLang="en-US" smtClean="0"/>
              <a:t>2019/8/1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1DE48-8F75-4E5F-B8FF-80FAB2DC15B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099082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58D27-DD71-4E06-942B-4088A84B427D}" type="datetimeFigureOut">
              <a:rPr kumimoji="1" lang="ja-JP" altLang="en-US" smtClean="0"/>
              <a:t>2019/8/1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1DE48-8F75-4E5F-B8FF-80FAB2DC15B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144617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58D27-DD71-4E06-942B-4088A84B427D}" type="datetimeFigureOut">
              <a:rPr kumimoji="1" lang="ja-JP" altLang="en-US" smtClean="0"/>
              <a:t>2019/8/1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1DE48-8F75-4E5F-B8FF-80FAB2DC15B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862563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58D27-DD71-4E06-942B-4088A84B427D}" type="datetimeFigureOut">
              <a:rPr kumimoji="1" lang="ja-JP" altLang="en-US" smtClean="0"/>
              <a:t>2019/8/1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1DE48-8F75-4E5F-B8FF-80FAB2DC15B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777502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58D27-DD71-4E06-942B-4088A84B427D}" type="datetimeFigureOut">
              <a:rPr kumimoji="1" lang="ja-JP" altLang="en-US" smtClean="0"/>
              <a:t>2019/8/1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1DE48-8F75-4E5F-B8FF-80FAB2DC15B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13742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58D27-DD71-4E06-942B-4088A84B427D}" type="datetimeFigureOut">
              <a:rPr kumimoji="1" lang="ja-JP" altLang="en-US" smtClean="0"/>
              <a:t>2019/8/1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1DE48-8F75-4E5F-B8FF-80FAB2DC15B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753214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58D27-DD71-4E06-942B-4088A84B427D}" type="datetimeFigureOut">
              <a:rPr kumimoji="1" lang="ja-JP" altLang="en-US" smtClean="0"/>
              <a:t>2019/8/1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1DE48-8F75-4E5F-B8FF-80FAB2DC15B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871077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C58D27-DD71-4E06-942B-4088A84B427D}" type="datetimeFigureOut">
              <a:rPr kumimoji="1" lang="ja-JP" altLang="en-US" smtClean="0"/>
              <a:t>2019/8/1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A1DE48-8F75-4E5F-B8FF-80FAB2DC15B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7360732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0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179389"/>
            <a:ext cx="12192000" cy="4186237"/>
          </a:xfrm>
        </p:spPr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ja-JP" altLang="en-US" sz="4800" dirty="0" smtClean="0">
                <a:latin typeface="HGP創英角ﾎﾟｯﾌﾟ体" pitchFamily="50" charset="-128"/>
                <a:ea typeface="HGP創英角ﾎﾟｯﾌﾟ体" pitchFamily="50" charset="-128"/>
              </a:rPr>
              <a:t>主の愛 知るたび　</a:t>
            </a:r>
            <a:endParaRPr lang="ja-JP" altLang="en-US" sz="4800" dirty="0" smtClean="0">
              <a:latin typeface="HGP創英角ﾎﾟｯﾌﾟ体" pitchFamily="50" charset="-128"/>
              <a:ea typeface="HGP創英角ﾎﾟｯﾌﾟ体" pitchFamily="50" charset="-128"/>
            </a:endParaRPr>
          </a:p>
          <a:p>
            <a:pPr eaLnBrk="1" hangingPunct="1">
              <a:spcBef>
                <a:spcPct val="0"/>
              </a:spcBef>
            </a:pPr>
            <a:r>
              <a:rPr lang="en-US" altLang="ja-JP" sz="3600" dirty="0" smtClean="0">
                <a:latin typeface="HGP創英角ﾎﾟｯﾌﾟ体" pitchFamily="50" charset="-128"/>
                <a:ea typeface="HGP創英角ﾎﾟｯﾌﾟ体" pitchFamily="50" charset="-128"/>
              </a:rPr>
              <a:t>SHU NO AI SHIRU TABI</a:t>
            </a:r>
            <a:endParaRPr lang="en-US" altLang="ja-JP" sz="3600" dirty="0" smtClean="0">
              <a:latin typeface="HGP創英角ﾎﾟｯﾌﾟ体" pitchFamily="50" charset="-128"/>
              <a:ea typeface="HGP創英角ﾎﾟｯﾌﾟ体" pitchFamily="50" charset="-128"/>
            </a:endParaRPr>
          </a:p>
          <a:p>
            <a:pPr eaLnBrk="1" hangingPunct="1">
              <a:spcBef>
                <a:spcPct val="0"/>
              </a:spcBef>
            </a:pPr>
            <a:endParaRPr lang="ja-JP" altLang="en-US" sz="2000" dirty="0" smtClean="0">
              <a:latin typeface="HGP創英角ﾎﾟｯﾌﾟ体" pitchFamily="50" charset="-128"/>
              <a:ea typeface="HGP創英角ﾎﾟｯﾌﾟ体" pitchFamily="50" charset="-128"/>
            </a:endParaRPr>
          </a:p>
          <a:p>
            <a:pPr eaLnBrk="1" hangingPunct="1">
              <a:spcBef>
                <a:spcPct val="0"/>
              </a:spcBef>
            </a:pPr>
            <a:r>
              <a:rPr lang="ja-JP" altLang="en-US" sz="4800" dirty="0" smtClean="0">
                <a:latin typeface="HGP創英角ﾎﾟｯﾌﾟ体" pitchFamily="50" charset="-128"/>
                <a:ea typeface="HGP創英角ﾎﾟｯﾌﾟ体" pitchFamily="50" charset="-128"/>
              </a:rPr>
              <a:t>心にあふれてくる</a:t>
            </a:r>
            <a:endParaRPr lang="ja-JP" altLang="en-US" dirty="0" smtClean="0">
              <a:latin typeface="HGP創英角ﾎﾟｯﾌﾟ体" pitchFamily="50" charset="-128"/>
              <a:ea typeface="HGP創英角ﾎﾟｯﾌﾟ体" pitchFamily="50" charset="-128"/>
            </a:endParaRPr>
          </a:p>
          <a:p>
            <a:pPr eaLnBrk="1" hangingPunct="1">
              <a:spcBef>
                <a:spcPct val="0"/>
              </a:spcBef>
            </a:pPr>
            <a:r>
              <a:rPr lang="en-US" altLang="ja-JP" sz="3600" dirty="0" smtClean="0">
                <a:latin typeface="HGP創英角ﾎﾟｯﾌﾟ体" pitchFamily="50" charset="-128"/>
                <a:ea typeface="HGP創英角ﾎﾟｯﾌﾟ体" pitchFamily="50" charset="-128"/>
              </a:rPr>
              <a:t>KOKORO NI AFURETE KURU</a:t>
            </a:r>
            <a:endParaRPr lang="en-US" altLang="ja-JP" dirty="0" smtClean="0">
              <a:latin typeface="HGP創英角ﾎﾟｯﾌﾟ体" pitchFamily="50" charset="-128"/>
              <a:ea typeface="HGP創英角ﾎﾟｯﾌﾟ体" pitchFamily="50" charset="-128"/>
            </a:endParaRPr>
          </a:p>
        </p:txBody>
      </p:sp>
      <p:sp>
        <p:nvSpPr>
          <p:cNvPr id="11267" name="Text Box 4"/>
          <p:cNvSpPr txBox="1">
            <a:spLocks noChangeArrowheads="1"/>
          </p:cNvSpPr>
          <p:nvPr/>
        </p:nvSpPr>
        <p:spPr bwMode="auto">
          <a:xfrm>
            <a:off x="0" y="4319588"/>
            <a:ext cx="12192000" cy="1077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i="1" dirty="0" smtClean="0">
                <a:latin typeface="HGP創英角ﾎﾟｯﾌﾟ体" pitchFamily="50" charset="-128"/>
                <a:ea typeface="HGP創英角ﾎﾟｯﾌﾟ体" pitchFamily="50" charset="-128"/>
              </a:rPr>
              <a:t>Every time I know Your love</a:t>
            </a:r>
            <a:endParaRPr lang="en-US" altLang="ja-JP" i="1" dirty="0">
              <a:latin typeface="HGP創英角ﾎﾟｯﾌﾟ体" pitchFamily="50" charset="-128"/>
              <a:ea typeface="HGP創英角ﾎﾟｯﾌﾟ体" pitchFamily="50" charset="-128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i="1" dirty="0" smtClean="0">
                <a:latin typeface="HGP創英角ﾎﾟｯﾌﾟ体" pitchFamily="50" charset="-128"/>
                <a:ea typeface="HGP創英角ﾎﾟｯﾌﾟ体" pitchFamily="50" charset="-128"/>
              </a:rPr>
              <a:t>It overflows from my heart</a:t>
            </a:r>
            <a:endParaRPr lang="en-US" altLang="ja-JP" i="1" dirty="0">
              <a:latin typeface="HGP創英角ﾎﾟｯﾌﾟ体" pitchFamily="50" charset="-128"/>
              <a:ea typeface="HGP創英角ﾎﾟｯﾌﾟ体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16997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179389"/>
            <a:ext cx="12192000" cy="4186237"/>
          </a:xfrm>
        </p:spPr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ja-JP" altLang="en-US" sz="4800" dirty="0" smtClean="0">
                <a:latin typeface="HGP創英角ﾎﾟｯﾌﾟ体" pitchFamily="50" charset="-128"/>
                <a:ea typeface="HGP創英角ﾎﾟｯﾌﾟ体" pitchFamily="50" charset="-128"/>
              </a:rPr>
              <a:t>言葉にならない</a:t>
            </a:r>
            <a:endParaRPr lang="ja-JP" altLang="en-US" sz="4800" dirty="0" smtClean="0">
              <a:latin typeface="HGP創英角ﾎﾟｯﾌﾟ体" pitchFamily="50" charset="-128"/>
              <a:ea typeface="HGP創英角ﾎﾟｯﾌﾟ体" pitchFamily="50" charset="-128"/>
            </a:endParaRPr>
          </a:p>
          <a:p>
            <a:pPr eaLnBrk="1" hangingPunct="1">
              <a:spcBef>
                <a:spcPct val="0"/>
              </a:spcBef>
            </a:pPr>
            <a:r>
              <a:rPr lang="en-US" altLang="ja-JP" sz="3600" dirty="0" smtClean="0">
                <a:latin typeface="HGP創英角ﾎﾟｯﾌﾟ体" pitchFamily="50" charset="-128"/>
                <a:ea typeface="HGP創英角ﾎﾟｯﾌﾟ体" pitchFamily="50" charset="-128"/>
              </a:rPr>
              <a:t>KOTABA NI NARANAI</a:t>
            </a:r>
            <a:endParaRPr lang="en-US" altLang="ja-JP" sz="3600" dirty="0" smtClean="0">
              <a:latin typeface="HGP創英角ﾎﾟｯﾌﾟ体" pitchFamily="50" charset="-128"/>
              <a:ea typeface="HGP創英角ﾎﾟｯﾌﾟ体" pitchFamily="50" charset="-128"/>
            </a:endParaRPr>
          </a:p>
          <a:p>
            <a:pPr eaLnBrk="1" hangingPunct="1">
              <a:spcBef>
                <a:spcPct val="0"/>
              </a:spcBef>
            </a:pPr>
            <a:endParaRPr lang="ja-JP" altLang="en-US" sz="2000" dirty="0" smtClean="0">
              <a:latin typeface="HGP創英角ﾎﾟｯﾌﾟ体" pitchFamily="50" charset="-128"/>
              <a:ea typeface="HGP創英角ﾎﾟｯﾌﾟ体" pitchFamily="50" charset="-128"/>
            </a:endParaRPr>
          </a:p>
          <a:p>
            <a:pPr eaLnBrk="1" hangingPunct="1">
              <a:spcBef>
                <a:spcPct val="0"/>
              </a:spcBef>
            </a:pPr>
            <a:r>
              <a:rPr lang="ja-JP" altLang="en-US" sz="4800" dirty="0" smtClean="0">
                <a:latin typeface="HGP創英角ﾎﾟｯﾌﾟ体" pitchFamily="50" charset="-128"/>
                <a:ea typeface="HGP創英角ﾎﾟｯﾌﾟ体" pitchFamily="50" charset="-128"/>
              </a:rPr>
              <a:t>この思い 賛美となる</a:t>
            </a:r>
            <a:endParaRPr lang="ja-JP" altLang="en-US" dirty="0" smtClean="0">
              <a:latin typeface="HGP創英角ﾎﾟｯﾌﾟ体" pitchFamily="50" charset="-128"/>
              <a:ea typeface="HGP創英角ﾎﾟｯﾌﾟ体" pitchFamily="50" charset="-128"/>
            </a:endParaRPr>
          </a:p>
          <a:p>
            <a:pPr eaLnBrk="1" hangingPunct="1">
              <a:spcBef>
                <a:spcPct val="0"/>
              </a:spcBef>
            </a:pPr>
            <a:r>
              <a:rPr lang="en-US" altLang="ja-JP" sz="3600" dirty="0" smtClean="0">
                <a:latin typeface="HGP創英角ﾎﾟｯﾌﾟ体" pitchFamily="50" charset="-128"/>
                <a:ea typeface="HGP創英角ﾎﾟｯﾌﾟ体" pitchFamily="50" charset="-128"/>
              </a:rPr>
              <a:t>KONO OMOI SAMBI TO NARU</a:t>
            </a:r>
            <a:endParaRPr lang="en-US" altLang="ja-JP" dirty="0" smtClean="0">
              <a:latin typeface="HGP創英角ﾎﾟｯﾌﾟ体" pitchFamily="50" charset="-128"/>
              <a:ea typeface="HGP創英角ﾎﾟｯﾌﾟ体" pitchFamily="50" charset="-128"/>
            </a:endParaRPr>
          </a:p>
        </p:txBody>
      </p:sp>
      <p:sp>
        <p:nvSpPr>
          <p:cNvPr id="11267" name="Text Box 4"/>
          <p:cNvSpPr txBox="1">
            <a:spLocks noChangeArrowheads="1"/>
          </p:cNvSpPr>
          <p:nvPr/>
        </p:nvSpPr>
        <p:spPr bwMode="auto">
          <a:xfrm>
            <a:off x="0" y="4319588"/>
            <a:ext cx="12192000" cy="1077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i="1" dirty="0" smtClean="0">
                <a:latin typeface="HGP創英角ﾎﾟｯﾌﾟ体" pitchFamily="50" charset="-128"/>
                <a:ea typeface="HGP創英角ﾎﾟｯﾌﾟ体" pitchFamily="50" charset="-128"/>
              </a:rPr>
              <a:t>I cannot explain with words</a:t>
            </a:r>
            <a:endParaRPr lang="en-US" altLang="ja-JP" i="1" dirty="0">
              <a:latin typeface="HGP創英角ﾎﾟｯﾌﾟ体" pitchFamily="50" charset="-128"/>
              <a:ea typeface="HGP創英角ﾎﾟｯﾌﾟ体" pitchFamily="50" charset="-128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i="1" dirty="0" smtClean="0">
                <a:latin typeface="HGP創英角ﾎﾟｯﾌﾟ体" pitchFamily="50" charset="-128"/>
                <a:ea typeface="HGP創英角ﾎﾟｯﾌﾟ体" pitchFamily="50" charset="-128"/>
              </a:rPr>
              <a:t>But it becomes my praise</a:t>
            </a:r>
            <a:endParaRPr lang="en-US" altLang="ja-JP" i="1" dirty="0">
              <a:latin typeface="HGP創英角ﾎﾟｯﾌﾟ体" pitchFamily="50" charset="-128"/>
              <a:ea typeface="HGP創英角ﾎﾟｯﾌﾟ体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40469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179389"/>
            <a:ext cx="12192000" cy="4186237"/>
          </a:xfrm>
        </p:spPr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ja-JP" altLang="en-US" sz="4800" dirty="0" smtClean="0">
                <a:latin typeface="HGP創英角ﾎﾟｯﾌﾟ体" pitchFamily="50" charset="-128"/>
                <a:ea typeface="HGP創英角ﾎﾟｯﾌﾟ体" pitchFamily="50" charset="-128"/>
              </a:rPr>
              <a:t>あなたのそばで</a:t>
            </a:r>
            <a:endParaRPr lang="ja-JP" altLang="en-US" sz="4800" dirty="0" smtClean="0">
              <a:latin typeface="HGP創英角ﾎﾟｯﾌﾟ体" pitchFamily="50" charset="-128"/>
              <a:ea typeface="HGP創英角ﾎﾟｯﾌﾟ体" pitchFamily="50" charset="-128"/>
            </a:endParaRPr>
          </a:p>
          <a:p>
            <a:pPr eaLnBrk="1" hangingPunct="1">
              <a:spcBef>
                <a:spcPct val="0"/>
              </a:spcBef>
            </a:pPr>
            <a:r>
              <a:rPr lang="en-US" altLang="ja-JP" sz="3600" dirty="0" smtClean="0">
                <a:latin typeface="HGP創英角ﾎﾟｯﾌﾟ体" pitchFamily="50" charset="-128"/>
                <a:ea typeface="HGP創英角ﾎﾟｯﾌﾟ体" pitchFamily="50" charset="-128"/>
              </a:rPr>
              <a:t>ANATA NO SOBA DE</a:t>
            </a:r>
            <a:endParaRPr lang="en-US" altLang="ja-JP" sz="3600" dirty="0" smtClean="0">
              <a:latin typeface="HGP創英角ﾎﾟｯﾌﾟ体" pitchFamily="50" charset="-128"/>
              <a:ea typeface="HGP創英角ﾎﾟｯﾌﾟ体" pitchFamily="50" charset="-128"/>
            </a:endParaRPr>
          </a:p>
          <a:p>
            <a:pPr eaLnBrk="1" hangingPunct="1">
              <a:spcBef>
                <a:spcPct val="0"/>
              </a:spcBef>
            </a:pPr>
            <a:endParaRPr lang="ja-JP" altLang="en-US" sz="2000" dirty="0" smtClean="0">
              <a:latin typeface="HGP創英角ﾎﾟｯﾌﾟ体" pitchFamily="50" charset="-128"/>
              <a:ea typeface="HGP創英角ﾎﾟｯﾌﾟ体" pitchFamily="50" charset="-128"/>
            </a:endParaRPr>
          </a:p>
          <a:p>
            <a:pPr eaLnBrk="1" hangingPunct="1">
              <a:spcBef>
                <a:spcPct val="0"/>
              </a:spcBef>
            </a:pPr>
            <a:r>
              <a:rPr lang="ja-JP" altLang="en-US" sz="4800" dirty="0" smtClean="0">
                <a:latin typeface="HGP創英角ﾎﾟｯﾌﾟ体" pitchFamily="50" charset="-128"/>
                <a:ea typeface="HGP創英角ﾎﾟｯﾌﾟ体" pitchFamily="50" charset="-128"/>
              </a:rPr>
              <a:t>恵みを受けて</a:t>
            </a:r>
            <a:r>
              <a:rPr lang="ja-JP" altLang="en-US" dirty="0" smtClean="0">
                <a:latin typeface="HGP創英角ﾎﾟｯﾌﾟ体" pitchFamily="50" charset="-128"/>
                <a:ea typeface="HGP創英角ﾎﾟｯﾌﾟ体" pitchFamily="50" charset="-128"/>
              </a:rPr>
              <a:t>　</a:t>
            </a:r>
          </a:p>
          <a:p>
            <a:pPr eaLnBrk="1" hangingPunct="1">
              <a:spcBef>
                <a:spcPct val="0"/>
              </a:spcBef>
            </a:pPr>
            <a:r>
              <a:rPr lang="en-US" altLang="ja-JP" sz="3600" dirty="0" smtClean="0">
                <a:latin typeface="HGP創英角ﾎﾟｯﾌﾟ体" pitchFamily="50" charset="-128"/>
                <a:ea typeface="HGP創英角ﾎﾟｯﾌﾟ体" pitchFamily="50" charset="-128"/>
              </a:rPr>
              <a:t>MEGUMI O UKETE</a:t>
            </a:r>
            <a:endParaRPr lang="en-US" altLang="ja-JP" dirty="0" smtClean="0">
              <a:latin typeface="HGP創英角ﾎﾟｯﾌﾟ体" pitchFamily="50" charset="-128"/>
              <a:ea typeface="HGP創英角ﾎﾟｯﾌﾟ体" pitchFamily="50" charset="-128"/>
            </a:endParaRPr>
          </a:p>
        </p:txBody>
      </p:sp>
      <p:sp>
        <p:nvSpPr>
          <p:cNvPr id="11267" name="Text Box 4"/>
          <p:cNvSpPr txBox="1">
            <a:spLocks noChangeArrowheads="1"/>
          </p:cNvSpPr>
          <p:nvPr/>
        </p:nvSpPr>
        <p:spPr bwMode="auto">
          <a:xfrm>
            <a:off x="0" y="4319588"/>
            <a:ext cx="12192000" cy="1077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i="1" dirty="0" smtClean="0">
                <a:latin typeface="HGP創英角ﾎﾟｯﾌﾟ体" pitchFamily="50" charset="-128"/>
                <a:ea typeface="HGP創英角ﾎﾟｯﾌﾟ体" pitchFamily="50" charset="-128"/>
              </a:rPr>
              <a:t>Being beside You</a:t>
            </a:r>
            <a:endParaRPr lang="en-US" altLang="ja-JP" i="1" dirty="0">
              <a:latin typeface="HGP創英角ﾎﾟｯﾌﾟ体" pitchFamily="50" charset="-128"/>
              <a:ea typeface="HGP創英角ﾎﾟｯﾌﾟ体" pitchFamily="50" charset="-128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i="1" dirty="0" smtClean="0">
                <a:latin typeface="HGP創英角ﾎﾟｯﾌﾟ体" pitchFamily="50" charset="-128"/>
                <a:ea typeface="HGP創英角ﾎﾟｯﾌﾟ体" pitchFamily="50" charset="-128"/>
              </a:rPr>
              <a:t>Receiving Your grace</a:t>
            </a:r>
            <a:endParaRPr lang="en-US" altLang="ja-JP" i="1" dirty="0">
              <a:latin typeface="HGP創英角ﾎﾟｯﾌﾟ体" pitchFamily="50" charset="-128"/>
              <a:ea typeface="HGP創英角ﾎﾟｯﾌﾟ体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81999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179389"/>
            <a:ext cx="12192000" cy="4186237"/>
          </a:xfrm>
        </p:spPr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ja-JP" altLang="en-US" sz="4800" dirty="0" smtClean="0">
                <a:latin typeface="HGP創英角ﾎﾟｯﾌﾟ体" pitchFamily="50" charset="-128"/>
                <a:ea typeface="HGP創英角ﾎﾟｯﾌﾟ体" pitchFamily="50" charset="-128"/>
              </a:rPr>
              <a:t>生きてく日々は</a:t>
            </a:r>
            <a:endParaRPr lang="ja-JP" altLang="en-US" sz="4800" dirty="0" smtClean="0">
              <a:latin typeface="HGP創英角ﾎﾟｯﾌﾟ体" pitchFamily="50" charset="-128"/>
              <a:ea typeface="HGP創英角ﾎﾟｯﾌﾟ体" pitchFamily="50" charset="-128"/>
            </a:endParaRPr>
          </a:p>
          <a:p>
            <a:pPr eaLnBrk="1" hangingPunct="1">
              <a:spcBef>
                <a:spcPct val="0"/>
              </a:spcBef>
            </a:pPr>
            <a:r>
              <a:rPr lang="en-US" altLang="ja-JP" sz="3600" dirty="0" smtClean="0">
                <a:latin typeface="HGP創英角ﾎﾟｯﾌﾟ体" pitchFamily="50" charset="-128"/>
                <a:ea typeface="HGP創英角ﾎﾟｯﾌﾟ体" pitchFamily="50" charset="-128"/>
              </a:rPr>
              <a:t>IKITEKU HIBI WA</a:t>
            </a:r>
            <a:endParaRPr lang="en-US" altLang="ja-JP" sz="3600" dirty="0" smtClean="0">
              <a:latin typeface="HGP創英角ﾎﾟｯﾌﾟ体" pitchFamily="50" charset="-128"/>
              <a:ea typeface="HGP創英角ﾎﾟｯﾌﾟ体" pitchFamily="50" charset="-128"/>
            </a:endParaRPr>
          </a:p>
          <a:p>
            <a:pPr eaLnBrk="1" hangingPunct="1">
              <a:spcBef>
                <a:spcPct val="0"/>
              </a:spcBef>
            </a:pPr>
            <a:endParaRPr lang="ja-JP" altLang="en-US" sz="2000" dirty="0" smtClean="0">
              <a:latin typeface="HGP創英角ﾎﾟｯﾌﾟ体" pitchFamily="50" charset="-128"/>
              <a:ea typeface="HGP創英角ﾎﾟｯﾌﾟ体" pitchFamily="50" charset="-128"/>
            </a:endParaRPr>
          </a:p>
          <a:p>
            <a:pPr eaLnBrk="1" hangingPunct="1">
              <a:spcBef>
                <a:spcPct val="0"/>
              </a:spcBef>
            </a:pPr>
            <a:r>
              <a:rPr lang="ja-JP" altLang="en-US" sz="4800" dirty="0" smtClean="0">
                <a:latin typeface="HGP創英角ﾎﾟｯﾌﾟ体" pitchFamily="50" charset="-128"/>
                <a:ea typeface="HGP創英角ﾎﾟｯﾌﾟ体" pitchFamily="50" charset="-128"/>
              </a:rPr>
              <a:t>なんとすばらしい</a:t>
            </a:r>
            <a:r>
              <a:rPr lang="ja-JP" altLang="en-US" dirty="0" smtClean="0">
                <a:latin typeface="HGP創英角ﾎﾟｯﾌﾟ体" pitchFamily="50" charset="-128"/>
                <a:ea typeface="HGP創英角ﾎﾟｯﾌﾟ体" pitchFamily="50" charset="-128"/>
              </a:rPr>
              <a:t>　</a:t>
            </a:r>
          </a:p>
          <a:p>
            <a:pPr eaLnBrk="1" hangingPunct="1">
              <a:spcBef>
                <a:spcPct val="0"/>
              </a:spcBef>
            </a:pPr>
            <a:r>
              <a:rPr lang="en-US" altLang="ja-JP" sz="3600" dirty="0" smtClean="0">
                <a:latin typeface="HGP創英角ﾎﾟｯﾌﾟ体" pitchFamily="50" charset="-128"/>
                <a:ea typeface="HGP創英角ﾎﾟｯﾌﾟ体" pitchFamily="50" charset="-128"/>
              </a:rPr>
              <a:t>NANTO SUBARASHII</a:t>
            </a:r>
            <a:endParaRPr lang="en-US" altLang="ja-JP" dirty="0" smtClean="0">
              <a:latin typeface="HGP創英角ﾎﾟｯﾌﾟ体" pitchFamily="50" charset="-128"/>
              <a:ea typeface="HGP創英角ﾎﾟｯﾌﾟ体" pitchFamily="50" charset="-128"/>
            </a:endParaRPr>
          </a:p>
        </p:txBody>
      </p:sp>
      <p:sp>
        <p:nvSpPr>
          <p:cNvPr id="11267" name="Text Box 4"/>
          <p:cNvSpPr txBox="1">
            <a:spLocks noChangeArrowheads="1"/>
          </p:cNvSpPr>
          <p:nvPr/>
        </p:nvSpPr>
        <p:spPr bwMode="auto">
          <a:xfrm>
            <a:off x="0" y="4319588"/>
            <a:ext cx="12192000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i="1" dirty="0" smtClean="0">
                <a:latin typeface="HGP創英角ﾎﾟｯﾌﾟ体" pitchFamily="50" charset="-128"/>
                <a:ea typeface="HGP創英角ﾎﾟｯﾌﾟ体" pitchFamily="50" charset="-128"/>
              </a:rPr>
              <a:t>How wonderful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i="1" dirty="0">
                <a:latin typeface="HGP創英角ﾎﾟｯﾌﾟ体" pitchFamily="50" charset="-128"/>
                <a:ea typeface="HGP創英角ﾎﾟｯﾌﾟ体" pitchFamily="50" charset="-128"/>
              </a:rPr>
              <a:t>a</a:t>
            </a:r>
            <a:r>
              <a:rPr lang="en-US" altLang="ja-JP" i="1" dirty="0" smtClean="0">
                <a:latin typeface="HGP創英角ﾎﾟｯﾌﾟ体" pitchFamily="50" charset="-128"/>
                <a:ea typeface="HGP創英角ﾎﾟｯﾌﾟ体" pitchFamily="50" charset="-128"/>
              </a:rPr>
              <a:t>re the days of my life</a:t>
            </a:r>
            <a:endParaRPr lang="en-US" altLang="ja-JP" i="1" dirty="0">
              <a:latin typeface="HGP創英角ﾎﾟｯﾌﾟ体" pitchFamily="50" charset="-128"/>
              <a:ea typeface="HGP創英角ﾎﾟｯﾌﾟ体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93711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179389"/>
            <a:ext cx="12192000" cy="4186237"/>
          </a:xfrm>
        </p:spPr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ja-JP" altLang="en-US" sz="4800" dirty="0" smtClean="0">
                <a:latin typeface="HGP創英角ﾎﾟｯﾌﾟ体" pitchFamily="50" charset="-128"/>
                <a:ea typeface="HGP創英角ﾎﾟｯﾌﾟ体" pitchFamily="50" charset="-128"/>
              </a:rPr>
              <a:t>あなたの御前に出て</a:t>
            </a:r>
            <a:endParaRPr lang="ja-JP" altLang="en-US" sz="4800" dirty="0" smtClean="0">
              <a:latin typeface="HGP創英角ﾎﾟｯﾌﾟ体" pitchFamily="50" charset="-128"/>
              <a:ea typeface="HGP創英角ﾎﾟｯﾌﾟ体" pitchFamily="50" charset="-128"/>
            </a:endParaRPr>
          </a:p>
          <a:p>
            <a:pPr eaLnBrk="1" hangingPunct="1">
              <a:spcBef>
                <a:spcPct val="0"/>
              </a:spcBef>
            </a:pPr>
            <a:r>
              <a:rPr lang="en-US" altLang="ja-JP" sz="3600" dirty="0" smtClean="0">
                <a:latin typeface="HGP創英角ﾎﾟｯﾌﾟ体" pitchFamily="50" charset="-128"/>
                <a:ea typeface="HGP創英角ﾎﾟｯﾌﾟ体" pitchFamily="50" charset="-128"/>
              </a:rPr>
              <a:t>ANATA NO MIMAE NI DETE</a:t>
            </a:r>
            <a:endParaRPr lang="en-US" altLang="ja-JP" sz="3600" dirty="0" smtClean="0">
              <a:latin typeface="HGP創英角ﾎﾟｯﾌﾟ体" pitchFamily="50" charset="-128"/>
              <a:ea typeface="HGP創英角ﾎﾟｯﾌﾟ体" pitchFamily="50" charset="-128"/>
            </a:endParaRPr>
          </a:p>
          <a:p>
            <a:pPr eaLnBrk="1" hangingPunct="1">
              <a:spcBef>
                <a:spcPct val="0"/>
              </a:spcBef>
            </a:pPr>
            <a:endParaRPr lang="ja-JP" altLang="en-US" sz="2000" dirty="0" smtClean="0">
              <a:latin typeface="HGP創英角ﾎﾟｯﾌﾟ体" pitchFamily="50" charset="-128"/>
              <a:ea typeface="HGP創英角ﾎﾟｯﾌﾟ体" pitchFamily="50" charset="-128"/>
            </a:endParaRPr>
          </a:p>
          <a:p>
            <a:pPr eaLnBrk="1" hangingPunct="1">
              <a:spcBef>
                <a:spcPct val="0"/>
              </a:spcBef>
            </a:pPr>
            <a:r>
              <a:rPr lang="ja-JP" altLang="en-US" sz="4800" dirty="0" smtClean="0">
                <a:latin typeface="HGP創英角ﾎﾟｯﾌﾟ体" pitchFamily="50" charset="-128"/>
                <a:ea typeface="HGP創英角ﾎﾟｯﾌﾟ体" pitchFamily="50" charset="-128"/>
              </a:rPr>
              <a:t>ひざをかがめ　両手あげる</a:t>
            </a:r>
            <a:r>
              <a:rPr lang="ja-JP" altLang="en-US" dirty="0" smtClean="0">
                <a:latin typeface="HGP創英角ﾎﾟｯﾌﾟ体" pitchFamily="50" charset="-128"/>
                <a:ea typeface="HGP創英角ﾎﾟｯﾌﾟ体" pitchFamily="50" charset="-128"/>
              </a:rPr>
              <a:t>　</a:t>
            </a:r>
          </a:p>
          <a:p>
            <a:pPr eaLnBrk="1" hangingPunct="1">
              <a:spcBef>
                <a:spcPct val="0"/>
              </a:spcBef>
            </a:pPr>
            <a:r>
              <a:rPr lang="en-US" altLang="ja-JP" sz="3600" dirty="0" smtClean="0">
                <a:latin typeface="HGP創英角ﾎﾟｯﾌﾟ体" pitchFamily="50" charset="-128"/>
                <a:ea typeface="HGP創英角ﾎﾟｯﾌﾟ体" pitchFamily="50" charset="-128"/>
              </a:rPr>
              <a:t>HIZA O KAGAME RYOTE AGERU</a:t>
            </a:r>
            <a:endParaRPr lang="en-US" altLang="ja-JP" dirty="0" smtClean="0">
              <a:latin typeface="HGP創英角ﾎﾟｯﾌﾟ体" pitchFamily="50" charset="-128"/>
              <a:ea typeface="HGP創英角ﾎﾟｯﾌﾟ体" pitchFamily="50" charset="-128"/>
            </a:endParaRPr>
          </a:p>
        </p:txBody>
      </p:sp>
      <p:sp>
        <p:nvSpPr>
          <p:cNvPr id="11267" name="Text Box 4"/>
          <p:cNvSpPr txBox="1">
            <a:spLocks noChangeArrowheads="1"/>
          </p:cNvSpPr>
          <p:nvPr/>
        </p:nvSpPr>
        <p:spPr bwMode="auto">
          <a:xfrm>
            <a:off x="0" y="4319588"/>
            <a:ext cx="12192000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i="1" dirty="0" smtClean="0">
                <a:latin typeface="HGP創英角ﾎﾟｯﾌﾟ体" pitchFamily="50" charset="-128"/>
                <a:ea typeface="HGP創英角ﾎﾟｯﾌﾟ体" pitchFamily="50" charset="-128"/>
              </a:rPr>
              <a:t>I go before You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i="1" dirty="0" smtClean="0">
                <a:latin typeface="HGP創英角ﾎﾟｯﾌﾟ体" pitchFamily="50" charset="-128"/>
                <a:ea typeface="HGP創英角ﾎﾟｯﾌﾟ体" pitchFamily="50" charset="-128"/>
              </a:rPr>
              <a:t>I b</a:t>
            </a:r>
            <a:r>
              <a:rPr lang="en-US" altLang="ja-JP" i="1" dirty="0" smtClean="0">
                <a:latin typeface="HGP創英角ﾎﾟｯﾌﾟ体" pitchFamily="50" charset="-128"/>
                <a:ea typeface="HGP創英角ﾎﾟｯﾌﾟ体" pitchFamily="50" charset="-128"/>
              </a:rPr>
              <a:t>end my knees </a:t>
            </a:r>
            <a:r>
              <a:rPr lang="en-US" altLang="ja-JP" i="1" dirty="0" err="1" smtClean="0">
                <a:latin typeface="HGP創英角ﾎﾟｯﾌﾟ体" pitchFamily="50" charset="-128"/>
                <a:ea typeface="HGP創英角ﾎﾟｯﾌﾟ体" pitchFamily="50" charset="-128"/>
              </a:rPr>
              <a:t>anb</a:t>
            </a:r>
            <a:r>
              <a:rPr lang="en-US" altLang="ja-JP" i="1" dirty="0" smtClean="0">
                <a:latin typeface="HGP創英角ﾎﾟｯﾌﾟ体" pitchFamily="50" charset="-128"/>
                <a:ea typeface="HGP創英角ﾎﾟｯﾌﾟ体" pitchFamily="50" charset="-128"/>
              </a:rPr>
              <a:t> lift my hands</a:t>
            </a:r>
            <a:endParaRPr lang="en-US" altLang="ja-JP" i="1" dirty="0">
              <a:latin typeface="HGP創英角ﾎﾟｯﾌﾟ体" pitchFamily="50" charset="-128"/>
              <a:ea typeface="HGP創英角ﾎﾟｯﾌﾟ体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45024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179389"/>
            <a:ext cx="12192000" cy="4186237"/>
          </a:xfrm>
        </p:spPr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ja-JP" altLang="en-US" sz="4800" dirty="0" smtClean="0">
                <a:latin typeface="HGP創英角ﾎﾟｯﾌﾟ体" pitchFamily="50" charset="-128"/>
                <a:ea typeface="HGP創英角ﾎﾟｯﾌﾟ体" pitchFamily="50" charset="-128"/>
              </a:rPr>
              <a:t>いのちにまさる恵みをくれた</a:t>
            </a:r>
            <a:endParaRPr lang="ja-JP" altLang="en-US" sz="4800" dirty="0" smtClean="0">
              <a:latin typeface="HGP創英角ﾎﾟｯﾌﾟ体" pitchFamily="50" charset="-128"/>
              <a:ea typeface="HGP創英角ﾎﾟｯﾌﾟ体" pitchFamily="50" charset="-128"/>
            </a:endParaRPr>
          </a:p>
          <a:p>
            <a:pPr eaLnBrk="1" hangingPunct="1">
              <a:spcBef>
                <a:spcPct val="0"/>
              </a:spcBef>
            </a:pPr>
            <a:r>
              <a:rPr lang="en-US" altLang="ja-JP" sz="3600" dirty="0" smtClean="0">
                <a:latin typeface="HGP創英角ﾎﾟｯﾌﾟ体" pitchFamily="50" charset="-128"/>
                <a:ea typeface="HGP創英角ﾎﾟｯﾌﾟ体" pitchFamily="50" charset="-128"/>
              </a:rPr>
              <a:t>INOCHI NI MASARU MEGUMI O KURETA</a:t>
            </a:r>
            <a:endParaRPr lang="en-US" altLang="ja-JP" sz="3600" dirty="0" smtClean="0">
              <a:latin typeface="HGP創英角ﾎﾟｯﾌﾟ体" pitchFamily="50" charset="-128"/>
              <a:ea typeface="HGP創英角ﾎﾟｯﾌﾟ体" pitchFamily="50" charset="-128"/>
            </a:endParaRPr>
          </a:p>
          <a:p>
            <a:pPr eaLnBrk="1" hangingPunct="1">
              <a:spcBef>
                <a:spcPct val="0"/>
              </a:spcBef>
            </a:pPr>
            <a:endParaRPr lang="ja-JP" altLang="en-US" sz="2000" dirty="0" smtClean="0">
              <a:latin typeface="HGP創英角ﾎﾟｯﾌﾟ体" pitchFamily="50" charset="-128"/>
              <a:ea typeface="HGP創英角ﾎﾟｯﾌﾟ体" pitchFamily="50" charset="-128"/>
            </a:endParaRPr>
          </a:p>
          <a:p>
            <a:pPr eaLnBrk="1" hangingPunct="1">
              <a:spcBef>
                <a:spcPct val="0"/>
              </a:spcBef>
            </a:pPr>
            <a:r>
              <a:rPr lang="ja-JP" altLang="en-US" sz="4800" dirty="0" smtClean="0">
                <a:latin typeface="HGP創英角ﾎﾟｯﾌﾟ体" pitchFamily="50" charset="-128"/>
                <a:ea typeface="HGP創英角ﾎﾟｯﾌﾟ体" pitchFamily="50" charset="-128"/>
              </a:rPr>
              <a:t>あなたに ただ感謝だけ</a:t>
            </a:r>
            <a:r>
              <a:rPr lang="ja-JP" altLang="en-US" dirty="0" smtClean="0">
                <a:latin typeface="HGP創英角ﾎﾟｯﾌﾟ体" pitchFamily="50" charset="-128"/>
                <a:ea typeface="HGP創英角ﾎﾟｯﾌﾟ体" pitchFamily="50" charset="-128"/>
              </a:rPr>
              <a:t>　</a:t>
            </a:r>
          </a:p>
          <a:p>
            <a:pPr eaLnBrk="1" hangingPunct="1">
              <a:spcBef>
                <a:spcPct val="0"/>
              </a:spcBef>
            </a:pPr>
            <a:r>
              <a:rPr lang="en-US" altLang="ja-JP" sz="3600" dirty="0" smtClean="0">
                <a:latin typeface="HGP創英角ﾎﾟｯﾌﾟ体" pitchFamily="50" charset="-128"/>
                <a:ea typeface="HGP創英角ﾎﾟｯﾌﾟ体" pitchFamily="50" charset="-128"/>
              </a:rPr>
              <a:t>ANATA NI TADA KANSHA DAKE</a:t>
            </a:r>
            <a:endParaRPr lang="en-US" altLang="ja-JP" dirty="0" smtClean="0">
              <a:latin typeface="HGP創英角ﾎﾟｯﾌﾟ体" pitchFamily="50" charset="-128"/>
              <a:ea typeface="HGP創英角ﾎﾟｯﾌﾟ体" pitchFamily="50" charset="-128"/>
            </a:endParaRPr>
          </a:p>
        </p:txBody>
      </p:sp>
      <p:sp>
        <p:nvSpPr>
          <p:cNvPr id="11267" name="Text Box 4"/>
          <p:cNvSpPr txBox="1">
            <a:spLocks noChangeArrowheads="1"/>
          </p:cNvSpPr>
          <p:nvPr/>
        </p:nvSpPr>
        <p:spPr bwMode="auto">
          <a:xfrm>
            <a:off x="0" y="4319588"/>
            <a:ext cx="12192000" cy="1077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i="1" dirty="0" smtClean="0">
                <a:latin typeface="HGP創英角ﾎﾟｯﾌﾟ体" pitchFamily="50" charset="-128"/>
                <a:ea typeface="HGP創英角ﾎﾟｯﾌﾟ体" pitchFamily="50" charset="-128"/>
              </a:rPr>
              <a:t>You have given me grace, more precious than my life</a:t>
            </a:r>
            <a:endParaRPr lang="en-US" altLang="ja-JP" i="1" dirty="0">
              <a:latin typeface="HGP創英角ﾎﾟｯﾌﾟ体" pitchFamily="50" charset="-128"/>
              <a:ea typeface="HGP創英角ﾎﾟｯﾌﾟ体" pitchFamily="50" charset="-128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i="1" dirty="0" smtClean="0">
                <a:latin typeface="HGP創英角ﾎﾟｯﾌﾟ体" pitchFamily="50" charset="-128"/>
                <a:ea typeface="HGP創英角ﾎﾟｯﾌﾟ体" pitchFamily="50" charset="-128"/>
              </a:rPr>
              <a:t>I just give thanks to You…</a:t>
            </a:r>
            <a:endParaRPr lang="en-US" altLang="ja-JP" i="1" dirty="0">
              <a:latin typeface="HGP創英角ﾎﾟｯﾌﾟ体" pitchFamily="50" charset="-128"/>
              <a:ea typeface="HGP創英角ﾎﾟｯﾌﾟ体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50210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歌詞">
      <a:majorFont>
        <a:latin typeface="Calibri Light"/>
        <a:ea typeface="HG創英角ﾎﾟｯﾌﾟ体"/>
        <a:cs typeface=""/>
      </a:majorFont>
      <a:minorFont>
        <a:latin typeface="Calibri"/>
        <a:ea typeface="HGP創英角ﾎﾟｯﾌﾟ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158</TotalTime>
  <Words>142</Words>
  <Application>Microsoft Office PowerPoint</Application>
  <PresentationFormat>ユーザー設定</PresentationFormat>
  <Paragraphs>48</Paragraphs>
  <Slides>6</Slides>
  <Notes>6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6</vt:i4>
      </vt:variant>
    </vt:vector>
  </HeadingPairs>
  <TitlesOfParts>
    <vt:vector size="7" baseType="lpstr"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Open up the skies of mercy ｵｰﾌﾟﾝ ｱｯﾌﾟ ｻﾞ ｽｶｲｽﾞ ｵｳﾞ ﾏｰｼｰ    And rain down the cleansing flood ｱﾝﾄﾞ r</dc:title>
  <dc:creator>yato2</dc:creator>
  <cp:lastModifiedBy>Suzuki</cp:lastModifiedBy>
  <cp:revision>24</cp:revision>
  <dcterms:created xsi:type="dcterms:W3CDTF">2016-09-23T04:25:44Z</dcterms:created>
  <dcterms:modified xsi:type="dcterms:W3CDTF">2019-08-01T09:52:35Z</dcterms:modified>
</cp:coreProperties>
</file>