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323" r:id="rId2"/>
    <p:sldId id="324" r:id="rId3"/>
    <p:sldId id="325" r:id="rId4"/>
    <p:sldId id="326" r:id="rId5"/>
    <p:sldId id="327" r:id="rId6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81" autoAdjust="0"/>
    <p:restoredTop sz="94660"/>
  </p:normalViewPr>
  <p:slideViewPr>
    <p:cSldViewPr snapToGrid="0">
      <p:cViewPr varScale="1">
        <p:scale>
          <a:sx n="74" d="100"/>
          <a:sy n="74" d="100"/>
        </p:scale>
        <p:origin x="372" y="5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ED3BC6-E703-4BA1-B9AC-9F6AC950D542}" type="datetimeFigureOut">
              <a:rPr kumimoji="1" lang="ja-JP" altLang="en-US" smtClean="0"/>
              <a:t>2018/2/10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88FB382-5D6B-4D93-9BE8-08AAEC15E02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061975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838200" y="351678"/>
            <a:ext cx="10515600" cy="4502710"/>
          </a:xfrm>
        </p:spPr>
        <p:txBody>
          <a:bodyPr anchor="t"/>
          <a:lstStyle>
            <a:lvl1pPr algn="ctr">
              <a:defRPr>
                <a:latin typeface="+mn-ea"/>
                <a:ea typeface="+mn-ea"/>
              </a:defRPr>
            </a:lvl1pPr>
          </a:lstStyle>
          <a:p>
            <a:r>
              <a:rPr kumimoji="1" lang="ja-JP" altLang="en-US" dirty="0" smtClean="0"/>
              <a:t>マスター タイトルの書式設定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endParaRPr kumimoji="1" lang="ja-JP" altLang="en-US" dirty="0"/>
          </a:p>
        </p:txBody>
      </p:sp>
      <p:sp>
        <p:nvSpPr>
          <p:cNvPr id="10" name="テキスト プレースホルダー 9"/>
          <p:cNvSpPr>
            <a:spLocks noGrp="1"/>
          </p:cNvSpPr>
          <p:nvPr>
            <p:ph type="body" sz="quarter" idx="10"/>
          </p:nvPr>
        </p:nvSpPr>
        <p:spPr>
          <a:xfrm>
            <a:off x="1806388" y="5164043"/>
            <a:ext cx="8579223" cy="1492249"/>
          </a:xfrm>
        </p:spPr>
        <p:txBody>
          <a:bodyPr>
            <a:normAutofit/>
          </a:bodyPr>
          <a:lstStyle>
            <a:lvl1pPr marL="0" indent="0" algn="ctr">
              <a:buNone/>
              <a:defRPr sz="3200" i="1"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</a:lstStyle>
          <a:p>
            <a:pPr lvl="0"/>
            <a:r>
              <a:rPr kumimoji="1" lang="ja-JP" altLang="en-US" dirty="0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6638208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58D27-DD71-4E06-942B-4088A84B427D}" type="datetimeFigureOut">
              <a:rPr kumimoji="1" lang="ja-JP" altLang="en-US" smtClean="0"/>
              <a:t>2018/2/10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1DE48-8F75-4E5F-B8FF-80FAB2DC15B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640391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58D27-DD71-4E06-942B-4088A84B427D}" type="datetimeFigureOut">
              <a:rPr kumimoji="1" lang="ja-JP" altLang="en-US" smtClean="0"/>
              <a:t>2018/2/10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1DE48-8F75-4E5F-B8FF-80FAB2DC15B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6044135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58D27-DD71-4E06-942B-4088A84B427D}" type="datetimeFigureOut">
              <a:rPr kumimoji="1" lang="ja-JP" altLang="en-US" smtClean="0"/>
              <a:t>2018/2/10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1DE48-8F75-4E5F-B8FF-80FAB2DC15B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720874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58D27-DD71-4E06-942B-4088A84B427D}" type="datetimeFigureOut">
              <a:rPr kumimoji="1" lang="ja-JP" altLang="en-US" smtClean="0"/>
              <a:t>2018/2/10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1DE48-8F75-4E5F-B8FF-80FAB2DC15B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222020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58D27-DD71-4E06-942B-4088A84B427D}" type="datetimeFigureOut">
              <a:rPr kumimoji="1" lang="ja-JP" altLang="en-US" smtClean="0"/>
              <a:t>2018/2/10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1DE48-8F75-4E5F-B8FF-80FAB2DC15B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099082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58D27-DD71-4E06-942B-4088A84B427D}" type="datetimeFigureOut">
              <a:rPr kumimoji="1" lang="ja-JP" altLang="en-US" smtClean="0"/>
              <a:t>2018/2/10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1DE48-8F75-4E5F-B8FF-80FAB2DC15B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144617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58D27-DD71-4E06-942B-4088A84B427D}" type="datetimeFigureOut">
              <a:rPr kumimoji="1" lang="ja-JP" altLang="en-US" smtClean="0"/>
              <a:t>2018/2/10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1DE48-8F75-4E5F-B8FF-80FAB2DC15B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862563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58D27-DD71-4E06-942B-4088A84B427D}" type="datetimeFigureOut">
              <a:rPr kumimoji="1" lang="ja-JP" altLang="en-US" smtClean="0"/>
              <a:t>2018/2/10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1DE48-8F75-4E5F-B8FF-80FAB2DC15B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777502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58D27-DD71-4E06-942B-4088A84B427D}" type="datetimeFigureOut">
              <a:rPr kumimoji="1" lang="ja-JP" altLang="en-US" smtClean="0"/>
              <a:t>2018/2/10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1DE48-8F75-4E5F-B8FF-80FAB2DC15B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13742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58D27-DD71-4E06-942B-4088A84B427D}" type="datetimeFigureOut">
              <a:rPr kumimoji="1" lang="ja-JP" altLang="en-US" smtClean="0"/>
              <a:t>2018/2/10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1DE48-8F75-4E5F-B8FF-80FAB2DC15B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753214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58D27-DD71-4E06-942B-4088A84B427D}" type="datetimeFigureOut">
              <a:rPr kumimoji="1" lang="ja-JP" altLang="en-US" smtClean="0"/>
              <a:t>2018/2/10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A1DE48-8F75-4E5F-B8FF-80FAB2DC15B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871077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C58D27-DD71-4E06-942B-4088A84B427D}" type="datetimeFigureOut">
              <a:rPr kumimoji="1" lang="ja-JP" altLang="en-US" smtClean="0"/>
              <a:t>2018/2/10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A1DE48-8F75-4E5F-B8FF-80FAB2DC15B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7360732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0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0" y="407987"/>
            <a:ext cx="12192000" cy="2601912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0"/>
              </a:spcBef>
              <a:buFontTx/>
              <a:buNone/>
            </a:pPr>
            <a:r>
              <a:rPr lang="ja-JP" altLang="ja-JP" sz="4400" dirty="0" smtClean="0"/>
              <a:t>愛する</a:t>
            </a:r>
            <a:r>
              <a:rPr lang="ja-JP" altLang="ja-JP" sz="4400" dirty="0"/>
              <a:t>ひとり子</a:t>
            </a:r>
            <a:r>
              <a:rPr lang="ja-JP" altLang="ja-JP" sz="4400" dirty="0" smtClean="0"/>
              <a:t>を</a:t>
            </a:r>
            <a:r>
              <a:rPr lang="ja-JP" altLang="en-US" sz="4400" dirty="0" smtClean="0"/>
              <a:t>　</a:t>
            </a:r>
            <a:r>
              <a:rPr lang="ja-JP" altLang="ja-JP" sz="4400" dirty="0" smtClean="0"/>
              <a:t>与えた</a:t>
            </a:r>
            <a:r>
              <a:rPr lang="ja-JP" altLang="en-US" sz="4400" dirty="0"/>
              <a:t>　</a:t>
            </a:r>
            <a:r>
              <a:rPr lang="ja-JP" altLang="ja-JP" sz="4400" dirty="0" smtClean="0"/>
              <a:t>父</a:t>
            </a:r>
            <a:r>
              <a:rPr lang="ja-JP" altLang="ja-JP" sz="4400" dirty="0"/>
              <a:t>の愛</a:t>
            </a:r>
            <a:endParaRPr lang="en-US" altLang="ja-JP" sz="4400" dirty="0" smtClean="0">
              <a:latin typeface="HGP創英角ﾎﾟｯﾌﾟ体" charset="0"/>
              <a:ea typeface="HGP創英角ﾎﾟｯﾌﾟ体" charset="0"/>
            </a:endParaRPr>
          </a:p>
          <a:p>
            <a:pPr marL="0" indent="0" algn="ctr">
              <a:spcBef>
                <a:spcPct val="0"/>
              </a:spcBef>
              <a:buFontTx/>
              <a:buNone/>
            </a:pPr>
            <a:r>
              <a:rPr lang="en-US" altLang="ja-JP" sz="3200" dirty="0" smtClean="0">
                <a:latin typeface="HGP創英角ﾎﾟｯﾌﾟ体" charset="0"/>
                <a:ea typeface="HGP創英角ﾎﾟｯﾌﾟ体" charset="0"/>
              </a:rPr>
              <a:t>AISURU HITORIGOO SASAGETA CHICHINOAI</a:t>
            </a:r>
            <a:endParaRPr lang="en-US" altLang="ja-JP" sz="3200" dirty="0" smtClean="0">
              <a:latin typeface="HGP創英角ﾎﾟｯﾌﾟ体" charset="0"/>
              <a:ea typeface="HGP創英角ﾎﾟｯﾌﾟ体" charset="0"/>
            </a:endParaRPr>
          </a:p>
          <a:p>
            <a:pPr marL="0" indent="0" algn="ctr">
              <a:spcBef>
                <a:spcPct val="0"/>
              </a:spcBef>
              <a:buFontTx/>
              <a:buNone/>
            </a:pPr>
            <a:endParaRPr lang="ja-JP" altLang="en-US" sz="3200" dirty="0" smtClean="0">
              <a:latin typeface="HGP創英角ﾎﾟｯﾌﾟ体" charset="0"/>
              <a:ea typeface="HGP創英角ﾎﾟｯﾌﾟ体" charset="0"/>
            </a:endParaRPr>
          </a:p>
          <a:p>
            <a:pPr marL="0" indent="0" algn="ctr">
              <a:spcBef>
                <a:spcPct val="0"/>
              </a:spcBef>
              <a:buFontTx/>
              <a:buNone/>
            </a:pPr>
            <a:r>
              <a:rPr lang="ja-JP" altLang="ja-JP" sz="4400" dirty="0" smtClean="0"/>
              <a:t>私</a:t>
            </a:r>
            <a:r>
              <a:rPr lang="ja-JP" altLang="ja-JP" sz="4400" dirty="0"/>
              <a:t>を救うため</a:t>
            </a:r>
            <a:r>
              <a:rPr lang="ja-JP" altLang="ja-JP" sz="4400" dirty="0" smtClean="0"/>
              <a:t>に</a:t>
            </a:r>
            <a:r>
              <a:rPr lang="ja-JP" altLang="en-US" sz="4400" dirty="0"/>
              <a:t>　</a:t>
            </a:r>
            <a:r>
              <a:rPr lang="ja-JP" altLang="ja-JP" sz="4400" dirty="0" smtClean="0"/>
              <a:t>ささげた</a:t>
            </a:r>
            <a:r>
              <a:rPr lang="ja-JP" altLang="en-US" sz="4400" dirty="0"/>
              <a:t>　</a:t>
            </a:r>
            <a:r>
              <a:rPr lang="ja-JP" altLang="ja-JP" sz="4400" dirty="0" smtClean="0"/>
              <a:t>子</a:t>
            </a:r>
            <a:r>
              <a:rPr lang="ja-JP" altLang="ja-JP" sz="4400" dirty="0"/>
              <a:t>の姿</a:t>
            </a:r>
            <a:endParaRPr lang="en-US" altLang="ja-JP" sz="4400" dirty="0" smtClean="0">
              <a:latin typeface="HGP創英角ﾎﾟｯﾌﾟ体" charset="0"/>
              <a:ea typeface="HGP創英角ﾎﾟｯﾌﾟ体" charset="0"/>
            </a:endParaRPr>
          </a:p>
          <a:p>
            <a:pPr marL="0" indent="0" algn="ctr">
              <a:spcBef>
                <a:spcPct val="0"/>
              </a:spcBef>
              <a:buFontTx/>
              <a:buNone/>
            </a:pPr>
            <a:r>
              <a:rPr lang="en-US" altLang="ja-JP" sz="3500" dirty="0" smtClean="0">
                <a:latin typeface="HGP創英角ﾎﾟｯﾌﾟ体" charset="0"/>
                <a:ea typeface="HGP創英角ﾎﾟｯﾌﾟ体" charset="0"/>
              </a:rPr>
              <a:t>WATASHIO SUKUUTAMENI SASAGETA KONOSUGATA</a:t>
            </a:r>
            <a:endParaRPr lang="en-US" altLang="ja-JP" sz="3500" dirty="0" smtClean="0">
              <a:latin typeface="HGP創英角ﾎﾟｯﾌﾟ体" charset="0"/>
              <a:ea typeface="HGP創英角ﾎﾟｯﾌﾟ体" charset="0"/>
            </a:endParaRPr>
          </a:p>
          <a:p>
            <a:pPr marL="0" indent="0" algn="ctr">
              <a:spcBef>
                <a:spcPct val="0"/>
              </a:spcBef>
              <a:buFontTx/>
              <a:buNone/>
            </a:pPr>
            <a:endParaRPr lang="en-US" altLang="ja-JP" sz="2000" dirty="0">
              <a:latin typeface="HGP創英角ﾎﾟｯﾌﾟ体" charset="0"/>
              <a:ea typeface="HGP創英角ﾎﾟｯﾌﾟ体" charset="0"/>
            </a:endParaRP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1760036" y="4627552"/>
            <a:ext cx="9144000" cy="25545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 algn="ctr" eaLnBrk="1" hangingPunct="1"/>
            <a:r>
              <a:rPr lang="en-US" altLang="ja-JP" sz="3200" i="1" dirty="0" smtClean="0">
                <a:latin typeface="HGP創英角ﾎﾟｯﾌﾟ体" charset="0"/>
                <a:ea typeface="HGP創英角ﾎﾟｯﾌﾟ体" charset="0"/>
              </a:rPr>
              <a:t>He </a:t>
            </a:r>
            <a:r>
              <a:rPr lang="en-US" altLang="ja-JP" sz="3200" i="1" dirty="0">
                <a:latin typeface="HGP創英角ﾎﾟｯﾌﾟ体" charset="0"/>
                <a:ea typeface="HGP創英角ﾎﾟｯﾌﾟ体" charset="0"/>
              </a:rPr>
              <a:t>gave His only </a:t>
            </a:r>
            <a:r>
              <a:rPr lang="en-US" altLang="ja-JP" sz="3200" i="1" dirty="0" smtClean="0">
                <a:latin typeface="HGP創英角ﾎﾟｯﾌﾟ体" charset="0"/>
                <a:ea typeface="HGP創英角ﾎﾟｯﾌﾟ体" charset="0"/>
              </a:rPr>
              <a:t>Son </a:t>
            </a:r>
          </a:p>
          <a:p>
            <a:pPr algn="ctr" eaLnBrk="1" hangingPunct="1"/>
            <a:r>
              <a:rPr lang="en-US" altLang="ja-JP" sz="3200" i="1" dirty="0" smtClean="0">
                <a:latin typeface="HGP創英角ﾎﾟｯﾌﾟ体" charset="0"/>
                <a:ea typeface="HGP創英角ﾎﾟｯﾌﾟ体" charset="0"/>
              </a:rPr>
              <a:t>Such </a:t>
            </a:r>
            <a:r>
              <a:rPr lang="en-US" altLang="ja-JP" sz="3200" i="1" dirty="0">
                <a:latin typeface="HGP創英角ﾎﾟｯﾌﾟ体" charset="0"/>
                <a:ea typeface="HGP創英角ﾎﾟｯﾌﾟ体" charset="0"/>
              </a:rPr>
              <a:t>love of the </a:t>
            </a:r>
            <a:r>
              <a:rPr lang="en-US" altLang="ja-JP" sz="3200" i="1" dirty="0" smtClean="0">
                <a:latin typeface="HGP創英角ﾎﾟｯﾌﾟ体" charset="0"/>
                <a:ea typeface="HGP創英角ﾎﾟｯﾌﾟ体" charset="0"/>
              </a:rPr>
              <a:t>Father</a:t>
            </a:r>
            <a:endParaRPr lang="en-US" altLang="ja-JP" sz="3200" i="1" dirty="0" smtClean="0">
              <a:latin typeface="HGP創英角ﾎﾟｯﾌﾟ体" charset="0"/>
              <a:ea typeface="HGP創英角ﾎﾟｯﾌﾟ体" charset="0"/>
            </a:endParaRPr>
          </a:p>
          <a:p>
            <a:pPr algn="ctr" eaLnBrk="1" hangingPunct="1"/>
            <a:r>
              <a:rPr lang="en-US" altLang="ja-JP" sz="3200" i="1" dirty="0" smtClean="0">
                <a:latin typeface="HGP創英角ﾎﾟｯﾌﾟ体" charset="0"/>
                <a:ea typeface="HGP創英角ﾎﾟｯﾌﾟ体" charset="0"/>
              </a:rPr>
              <a:t>He </a:t>
            </a:r>
            <a:r>
              <a:rPr lang="en-US" altLang="ja-JP" sz="3200" i="1" dirty="0">
                <a:latin typeface="HGP創英角ﾎﾟｯﾌﾟ体" charset="0"/>
                <a:ea typeface="HGP創英角ﾎﾟｯﾌﾟ体" charset="0"/>
              </a:rPr>
              <a:t>gave Himself to save </a:t>
            </a:r>
            <a:r>
              <a:rPr lang="en-US" altLang="ja-JP" sz="3200" i="1" dirty="0" smtClean="0">
                <a:latin typeface="HGP創英角ﾎﾟｯﾌﾟ体" charset="0"/>
                <a:ea typeface="HGP創英角ﾎﾟｯﾌﾟ体" charset="0"/>
              </a:rPr>
              <a:t>me </a:t>
            </a:r>
          </a:p>
          <a:p>
            <a:pPr algn="ctr" eaLnBrk="1" hangingPunct="1"/>
            <a:r>
              <a:rPr lang="en-US" altLang="ja-JP" sz="3200" i="1" dirty="0" smtClean="0">
                <a:latin typeface="HGP創英角ﾎﾟｯﾌﾟ体" charset="0"/>
                <a:ea typeface="HGP創英角ﾎﾟｯﾌﾟ体" charset="0"/>
              </a:rPr>
              <a:t>That’s </a:t>
            </a:r>
            <a:r>
              <a:rPr lang="en-US" altLang="ja-JP" sz="3200" i="1" dirty="0">
                <a:latin typeface="HGP創英角ﾎﾟｯﾌﾟ体" charset="0"/>
                <a:ea typeface="HGP創英角ﾎﾟｯﾌﾟ体" charset="0"/>
              </a:rPr>
              <a:t>what the Son did</a:t>
            </a:r>
          </a:p>
          <a:p>
            <a:pPr algn="ctr" eaLnBrk="1" hangingPunct="1"/>
            <a:endParaRPr lang="en-US" altLang="ja-JP" sz="3200" i="1" dirty="0">
              <a:latin typeface="HGP創英角ﾎﾟｯﾌﾟ体" charset="0"/>
              <a:ea typeface="HGP創英角ﾎﾟｯﾌﾟ体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13700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0" y="424315"/>
            <a:ext cx="12192000" cy="3970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0"/>
              </a:spcBef>
              <a:buFontTx/>
              <a:buNone/>
            </a:pPr>
            <a:r>
              <a:rPr lang="ja-JP" altLang="ja-JP" sz="4400" dirty="0"/>
              <a:t>神が</a:t>
            </a:r>
            <a:r>
              <a:rPr lang="ja-JP" altLang="ja-JP" sz="4400" dirty="0" smtClean="0"/>
              <a:t>見つめた</a:t>
            </a:r>
            <a:r>
              <a:rPr lang="en-US" altLang="ja-JP" sz="4400" dirty="0" smtClean="0"/>
              <a:t> </a:t>
            </a:r>
            <a:r>
              <a:rPr lang="ja-JP" altLang="ja-JP" sz="4400" dirty="0"/>
              <a:t>十字架のイエス</a:t>
            </a:r>
            <a:endParaRPr lang="en-US" altLang="ja-JP" sz="4400" dirty="0" smtClean="0">
              <a:latin typeface="HGP創英角ﾎﾟｯﾌﾟ体" charset="0"/>
              <a:ea typeface="HGP創英角ﾎﾟｯﾌﾟ体" charset="0"/>
            </a:endParaRPr>
          </a:p>
          <a:p>
            <a:pPr marL="0" indent="0" algn="ctr">
              <a:spcBef>
                <a:spcPct val="0"/>
              </a:spcBef>
              <a:buFontTx/>
              <a:buNone/>
            </a:pPr>
            <a:r>
              <a:rPr lang="en-US" altLang="ja-JP" sz="3200" dirty="0" smtClean="0">
                <a:latin typeface="HGP創英角ﾎﾟｯﾌﾟ体" charset="0"/>
                <a:ea typeface="HGP創英角ﾎﾟｯﾌﾟ体" charset="0"/>
              </a:rPr>
              <a:t>KAMIGA MITSUMETA JYUUJIKANO IESU</a:t>
            </a:r>
            <a:endParaRPr lang="en-US" altLang="ja-JP" sz="3200" dirty="0" smtClean="0">
              <a:latin typeface="HGP創英角ﾎﾟｯﾌﾟ体" charset="0"/>
              <a:ea typeface="HGP創英角ﾎﾟｯﾌﾟ体" charset="0"/>
            </a:endParaRPr>
          </a:p>
          <a:p>
            <a:pPr marL="0" indent="0" algn="ctr">
              <a:spcBef>
                <a:spcPct val="0"/>
              </a:spcBef>
              <a:buFontTx/>
              <a:buNone/>
            </a:pPr>
            <a:endParaRPr lang="en-US" altLang="ja-JP" sz="3200" dirty="0" smtClean="0">
              <a:latin typeface="HGP創英角ﾎﾟｯﾌﾟ体" charset="0"/>
              <a:ea typeface="HGP創英角ﾎﾟｯﾌﾟ体" charset="0"/>
            </a:endParaRPr>
          </a:p>
          <a:p>
            <a:pPr marL="0" indent="0" algn="ctr">
              <a:spcBef>
                <a:spcPct val="0"/>
              </a:spcBef>
              <a:buFontTx/>
              <a:buNone/>
            </a:pPr>
            <a:endParaRPr lang="en-US" altLang="ja-JP" sz="2400" dirty="0">
              <a:latin typeface="HGP創英角ﾎﾟｯﾌﾟ体" charset="0"/>
              <a:ea typeface="HGP創英角ﾎﾟｯﾌﾟ体" charset="0"/>
            </a:endParaRP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0" y="4873172"/>
            <a:ext cx="121920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 algn="ctr" eaLnBrk="1" hangingPunct="1"/>
            <a:r>
              <a:rPr lang="en-US" altLang="ja-JP" sz="3200" i="1" dirty="0" smtClean="0">
                <a:latin typeface="HGP創英角ﾎﾟｯﾌﾟ体" charset="0"/>
                <a:ea typeface="HGP創英角ﾎﾟｯﾌﾟ体" charset="0"/>
              </a:rPr>
              <a:t>God </a:t>
            </a:r>
            <a:r>
              <a:rPr lang="en-US" altLang="ja-JP" sz="3200" i="1" dirty="0">
                <a:latin typeface="HGP創英角ﾎﾟｯﾌﾟ体" charset="0"/>
                <a:ea typeface="HGP創英角ﾎﾟｯﾌﾟ体" charset="0"/>
              </a:rPr>
              <a:t>watched Jesus on the cross</a:t>
            </a:r>
            <a:endParaRPr lang="en-US" altLang="ja-JP" sz="3200" i="1" dirty="0">
              <a:latin typeface="HGP創英角ﾎﾟｯﾌﾟ体" charset="0"/>
              <a:ea typeface="HGP創英角ﾎﾟｯﾌﾟ体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9998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0" y="179388"/>
            <a:ext cx="12192000" cy="3970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0"/>
              </a:spcBef>
              <a:buFontTx/>
              <a:buNone/>
            </a:pPr>
            <a:r>
              <a:rPr lang="ja-JP" altLang="en-US" sz="4400" dirty="0" smtClean="0">
                <a:latin typeface="HGP創英角ﾎﾟｯﾌﾟ体" charset="0"/>
                <a:ea typeface="HGP創英角ﾎﾟｯﾌﾟ体" charset="0"/>
              </a:rPr>
              <a:t>あふれる涙が　十字架</a:t>
            </a:r>
            <a:r>
              <a:rPr lang="ja-JP" altLang="en-US" sz="4400" dirty="0">
                <a:latin typeface="HGP創英角ﾎﾟｯﾌﾟ体" charset="0"/>
                <a:ea typeface="HGP創英角ﾎﾟｯﾌﾟ体" charset="0"/>
              </a:rPr>
              <a:t>の御子の上に流れる</a:t>
            </a:r>
            <a:endParaRPr lang="en-US" altLang="ja-JP" sz="4400" dirty="0" smtClean="0">
              <a:latin typeface="HGP創英角ﾎﾟｯﾌﾟ体" charset="0"/>
              <a:ea typeface="HGP創英角ﾎﾟｯﾌﾟ体" charset="0"/>
            </a:endParaRPr>
          </a:p>
          <a:p>
            <a:pPr marL="0" indent="0" algn="ctr">
              <a:spcBef>
                <a:spcPct val="0"/>
              </a:spcBef>
              <a:buFontTx/>
              <a:buNone/>
            </a:pPr>
            <a:r>
              <a:rPr lang="en-US" altLang="ja-JP" sz="3200" dirty="0" smtClean="0">
                <a:latin typeface="HGP創英角ﾎﾟｯﾌﾟ体" charset="0"/>
                <a:ea typeface="HGP創英角ﾎﾟｯﾌﾟ体" charset="0"/>
              </a:rPr>
              <a:t>AFURERU NAMIDAGA JYUUJIKANO MIKONO UENINAGARERU</a:t>
            </a:r>
            <a:endParaRPr lang="en-US" altLang="ja-JP" sz="3200" dirty="0" smtClean="0">
              <a:latin typeface="HGP創英角ﾎﾟｯﾌﾟ体" charset="0"/>
              <a:ea typeface="HGP創英角ﾎﾟｯﾌﾟ体" charset="0"/>
            </a:endParaRPr>
          </a:p>
          <a:p>
            <a:pPr marL="0" indent="0" algn="ctr">
              <a:spcBef>
                <a:spcPct val="0"/>
              </a:spcBef>
              <a:buFontTx/>
              <a:buNone/>
            </a:pPr>
            <a:endParaRPr lang="en-US" altLang="ja-JP" sz="3200" dirty="0" smtClean="0">
              <a:latin typeface="HGP創英角ﾎﾟｯﾌﾟ体" charset="0"/>
              <a:ea typeface="HGP創英角ﾎﾟｯﾌﾟ体" charset="0"/>
            </a:endParaRPr>
          </a:p>
          <a:p>
            <a:pPr marL="0" indent="0" algn="ctr">
              <a:spcBef>
                <a:spcPct val="0"/>
              </a:spcBef>
              <a:buFontTx/>
              <a:buNone/>
            </a:pPr>
            <a:r>
              <a:rPr lang="ja-JP" altLang="ja-JP" sz="4400" dirty="0"/>
              <a:t>イエス</a:t>
            </a:r>
            <a:r>
              <a:rPr lang="ja-JP" altLang="ja-JP" sz="4400" dirty="0" smtClean="0"/>
              <a:t>の愛で</a:t>
            </a:r>
            <a:r>
              <a:rPr lang="ja-JP" altLang="en-US" sz="4400" dirty="0" smtClean="0"/>
              <a:t>　</a:t>
            </a:r>
            <a:r>
              <a:rPr lang="ja-JP" altLang="ja-JP" sz="4400" dirty="0" smtClean="0"/>
              <a:t>我ら</a:t>
            </a:r>
            <a:r>
              <a:rPr lang="ja-JP" altLang="ja-JP" sz="4400" dirty="0"/>
              <a:t>は変えられる</a:t>
            </a:r>
            <a:endParaRPr lang="en-US" altLang="ja-JP" sz="4400" dirty="0" smtClean="0">
              <a:latin typeface="HGP創英角ﾎﾟｯﾌﾟ体" charset="0"/>
              <a:ea typeface="HGP創英角ﾎﾟｯﾌﾟ体" charset="0"/>
            </a:endParaRPr>
          </a:p>
          <a:p>
            <a:pPr marL="0" indent="0" algn="ctr">
              <a:spcBef>
                <a:spcPct val="0"/>
              </a:spcBef>
              <a:buFontTx/>
              <a:buNone/>
            </a:pPr>
            <a:r>
              <a:rPr lang="en-US" altLang="ja-JP" sz="3200" dirty="0" smtClean="0">
                <a:latin typeface="HGP創英角ﾎﾟｯﾌﾟ体" charset="0"/>
                <a:ea typeface="HGP創英角ﾎﾟｯﾌﾟ体" charset="0"/>
              </a:rPr>
              <a:t>IESUNO AIDE WARERAWA KAERARERU </a:t>
            </a:r>
            <a:endParaRPr lang="en-US" altLang="ja-JP" sz="3200" dirty="0" smtClean="0">
              <a:latin typeface="HGP創英角ﾎﾟｯﾌﾟ体" charset="0"/>
              <a:ea typeface="HGP創英角ﾎﾟｯﾌﾟ体" charset="0"/>
            </a:endParaRPr>
          </a:p>
          <a:p>
            <a:pPr marL="0" indent="0" algn="ctr">
              <a:spcBef>
                <a:spcPct val="0"/>
              </a:spcBef>
              <a:buFontTx/>
              <a:buNone/>
            </a:pPr>
            <a:endParaRPr lang="en-US" altLang="ja-JP" sz="3200" dirty="0" smtClean="0">
              <a:latin typeface="HGP創英角ﾎﾟｯﾌﾟ体" charset="0"/>
              <a:ea typeface="HGP創英角ﾎﾟｯﾌﾟ体" charset="0"/>
            </a:endParaRPr>
          </a:p>
          <a:p>
            <a:pPr marL="0" indent="0" algn="ctr">
              <a:spcBef>
                <a:spcPct val="0"/>
              </a:spcBef>
              <a:buFontTx/>
              <a:buNone/>
            </a:pPr>
            <a:endParaRPr lang="en-US" altLang="ja-JP" sz="2400" dirty="0">
              <a:latin typeface="HGP創英角ﾎﾟｯﾌﾟ体" charset="0"/>
              <a:ea typeface="HGP創英角ﾎﾟｯﾌﾟ体" charset="0"/>
            </a:endParaRPr>
          </a:p>
        </p:txBody>
      </p:sp>
      <p:sp>
        <p:nvSpPr>
          <p:cNvPr id="3" name="Text Box 4"/>
          <p:cNvSpPr txBox="1">
            <a:spLocks noChangeArrowheads="1"/>
          </p:cNvSpPr>
          <p:nvPr/>
        </p:nvSpPr>
        <p:spPr bwMode="auto">
          <a:xfrm>
            <a:off x="0" y="4677232"/>
            <a:ext cx="12192000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 algn="ctr" eaLnBrk="1" hangingPunct="1"/>
            <a:r>
              <a:rPr lang="en-US" altLang="ja-JP" sz="3200" i="1" dirty="0" smtClean="0">
                <a:latin typeface="HGP創英角ﾎﾟｯﾌﾟ体" charset="0"/>
                <a:ea typeface="HGP創英角ﾎﾟｯﾌﾟ体" charset="0"/>
              </a:rPr>
              <a:t>A </a:t>
            </a:r>
            <a:r>
              <a:rPr lang="en-US" altLang="ja-JP" sz="3200" i="1" dirty="0">
                <a:latin typeface="HGP創英角ﾎﾟｯﾌﾟ体" charset="0"/>
                <a:ea typeface="HGP創英角ﾎﾟｯﾌﾟ体" charset="0"/>
              </a:rPr>
              <a:t>flood of tears flows over the Son on the cross</a:t>
            </a:r>
            <a:endParaRPr lang="en-US" altLang="ja-JP" sz="3200" i="1" dirty="0">
              <a:latin typeface="HGP創英角ﾎﾟｯﾌﾟ体" charset="0"/>
              <a:ea typeface="HGP創英角ﾎﾟｯﾌﾟ体" charset="0"/>
            </a:endParaRPr>
          </a:p>
          <a:p>
            <a:pPr algn="ctr" eaLnBrk="1" hangingPunct="1"/>
            <a:r>
              <a:rPr lang="en-US" altLang="ja-JP" sz="3200" i="1" dirty="0" smtClean="0">
                <a:latin typeface="HGP創英角ﾎﾟｯﾌﾟ体" charset="0"/>
                <a:ea typeface="HGP創英角ﾎﾟｯﾌﾟ体" charset="0"/>
              </a:rPr>
              <a:t>By </a:t>
            </a:r>
            <a:r>
              <a:rPr lang="en-US" altLang="ja-JP" sz="3200" i="1" dirty="0">
                <a:latin typeface="HGP創英角ﾎﾟｯﾌﾟ体" charset="0"/>
                <a:ea typeface="HGP創英角ﾎﾟｯﾌﾟ体" charset="0"/>
              </a:rPr>
              <a:t>the love of Jesus we are changed</a:t>
            </a:r>
            <a:endParaRPr lang="en-US" altLang="ja-JP" sz="3200" dirty="0"/>
          </a:p>
        </p:txBody>
      </p:sp>
    </p:spTree>
    <p:extLst>
      <p:ext uri="{BB962C8B-B14F-4D97-AF65-F5344CB8AC3E}">
        <p14:creationId xmlns:p14="http://schemas.microsoft.com/office/powerpoint/2010/main" val="109539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0" y="407987"/>
            <a:ext cx="12192000" cy="2601912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0"/>
              </a:spcBef>
              <a:buFontTx/>
              <a:buNone/>
            </a:pPr>
            <a:r>
              <a:rPr lang="ja-JP" altLang="ja-JP" sz="4400" dirty="0" smtClean="0"/>
              <a:t>偉大な</a:t>
            </a:r>
            <a:r>
              <a:rPr lang="ja-JP" altLang="en-US" sz="4400" dirty="0" smtClean="0"/>
              <a:t>あなたの</a:t>
            </a:r>
            <a:r>
              <a:rPr lang="ja-JP" altLang="ja-JP" sz="4400" dirty="0" smtClean="0"/>
              <a:t>愛</a:t>
            </a:r>
            <a:r>
              <a:rPr lang="ja-JP" altLang="ja-JP" sz="4400" dirty="0"/>
              <a:t>の</a:t>
            </a:r>
            <a:r>
              <a:rPr lang="ja-JP" altLang="ja-JP" sz="4400" dirty="0" smtClean="0"/>
              <a:t>泉</a:t>
            </a:r>
            <a:r>
              <a:rPr lang="ja-JP" altLang="en-US" sz="4400" dirty="0"/>
              <a:t>　</a:t>
            </a:r>
            <a:r>
              <a:rPr lang="ja-JP" altLang="ja-JP" sz="4400" dirty="0" smtClean="0"/>
              <a:t>そこ</a:t>
            </a:r>
            <a:r>
              <a:rPr lang="ja-JP" altLang="ja-JP" sz="4400" dirty="0"/>
              <a:t>から流れるいのちの川</a:t>
            </a:r>
            <a:endParaRPr lang="en-US" altLang="ja-JP" sz="4400" dirty="0" smtClean="0">
              <a:latin typeface="HGP創英角ﾎﾟｯﾌﾟ体" charset="0"/>
              <a:ea typeface="HGP創英角ﾎﾟｯﾌﾟ体" charset="0"/>
            </a:endParaRPr>
          </a:p>
          <a:p>
            <a:pPr marL="0" indent="0" algn="ctr">
              <a:spcBef>
                <a:spcPct val="0"/>
              </a:spcBef>
              <a:buFontTx/>
              <a:buNone/>
            </a:pPr>
            <a:r>
              <a:rPr lang="en-US" altLang="ja-JP" sz="3200" dirty="0" smtClean="0">
                <a:latin typeface="HGP創英角ﾎﾟｯﾌﾟ体" charset="0"/>
                <a:ea typeface="HGP創英角ﾎﾟｯﾌﾟ体" charset="0"/>
              </a:rPr>
              <a:t>IDAINA ANATANO AINOIZUMI SOKOKARANAGARERU INOCHINOKAWA</a:t>
            </a:r>
            <a:endParaRPr lang="en-US" altLang="ja-JP" sz="3200" dirty="0" smtClean="0">
              <a:latin typeface="HGP創英角ﾎﾟｯﾌﾟ体" charset="0"/>
              <a:ea typeface="HGP創英角ﾎﾟｯﾌﾟ体" charset="0"/>
            </a:endParaRPr>
          </a:p>
          <a:p>
            <a:pPr marL="0" indent="0" algn="ctr">
              <a:spcBef>
                <a:spcPct val="0"/>
              </a:spcBef>
              <a:buFontTx/>
              <a:buNone/>
            </a:pPr>
            <a:endParaRPr lang="ja-JP" altLang="en-US" sz="3200" dirty="0" smtClean="0">
              <a:latin typeface="HGP創英角ﾎﾟｯﾌﾟ体" charset="0"/>
              <a:ea typeface="HGP創英角ﾎﾟｯﾌﾟ体" charset="0"/>
            </a:endParaRPr>
          </a:p>
          <a:p>
            <a:pPr marL="0" indent="0" algn="ctr">
              <a:spcBef>
                <a:spcPct val="0"/>
              </a:spcBef>
              <a:buFontTx/>
              <a:buNone/>
            </a:pPr>
            <a:r>
              <a:rPr lang="ja-JP" altLang="ja-JP" sz="4400" dirty="0" smtClean="0"/>
              <a:t>心</a:t>
            </a:r>
            <a:r>
              <a:rPr lang="ja-JP" altLang="ja-JP" sz="4400" dirty="0"/>
              <a:t>を開き</a:t>
            </a:r>
            <a:r>
              <a:rPr lang="ja-JP" altLang="ja-JP" sz="4400" dirty="0" smtClean="0"/>
              <a:t>受け取ります</a:t>
            </a:r>
            <a:r>
              <a:rPr lang="ja-JP" altLang="en-US" sz="4400" dirty="0"/>
              <a:t>　</a:t>
            </a:r>
            <a:r>
              <a:rPr lang="ja-JP" altLang="ja-JP" sz="4400" dirty="0" smtClean="0"/>
              <a:t>あなた</a:t>
            </a:r>
            <a:r>
              <a:rPr lang="ja-JP" altLang="ja-JP" sz="4400" dirty="0"/>
              <a:t>のその愛</a:t>
            </a:r>
            <a:endParaRPr lang="en-US" altLang="ja-JP" sz="4400" dirty="0" smtClean="0">
              <a:latin typeface="HGP創英角ﾎﾟｯﾌﾟ体" charset="0"/>
              <a:ea typeface="HGP創英角ﾎﾟｯﾌﾟ体" charset="0"/>
            </a:endParaRPr>
          </a:p>
          <a:p>
            <a:pPr marL="0" indent="0" algn="ctr">
              <a:spcBef>
                <a:spcPct val="0"/>
              </a:spcBef>
              <a:buFontTx/>
              <a:buNone/>
            </a:pPr>
            <a:r>
              <a:rPr lang="en-US" altLang="ja-JP" sz="3500" dirty="0" smtClean="0">
                <a:latin typeface="HGP創英角ﾎﾟｯﾌﾟ体" charset="0"/>
                <a:ea typeface="HGP創英角ﾎﾟｯﾌﾟ体" charset="0"/>
              </a:rPr>
              <a:t>KOKOROWO HIRAKI UKETORIMASU</a:t>
            </a:r>
            <a:endParaRPr lang="en-US" altLang="ja-JP" sz="3500" dirty="0" smtClean="0">
              <a:latin typeface="HGP創英角ﾎﾟｯﾌﾟ体" charset="0"/>
              <a:ea typeface="HGP創英角ﾎﾟｯﾌﾟ体" charset="0"/>
            </a:endParaRPr>
          </a:p>
          <a:p>
            <a:pPr marL="0" indent="0" algn="ctr">
              <a:spcBef>
                <a:spcPct val="0"/>
              </a:spcBef>
              <a:buFontTx/>
              <a:buNone/>
            </a:pPr>
            <a:endParaRPr lang="en-US" altLang="ja-JP" sz="2000" dirty="0">
              <a:latin typeface="HGP創英角ﾎﾟｯﾌﾟ体" charset="0"/>
              <a:ea typeface="HGP創英角ﾎﾟｯﾌﾟ体" charset="0"/>
            </a:endParaRP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1760036" y="4627552"/>
            <a:ext cx="9144000" cy="20621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 algn="ctr" eaLnBrk="1" hangingPunct="1"/>
            <a:r>
              <a:rPr lang="en-US" altLang="ja-JP" sz="3200" i="1" dirty="0" smtClean="0">
                <a:latin typeface="HGP創英角ﾎﾟｯﾌﾟ体" charset="0"/>
                <a:ea typeface="HGP創英角ﾎﾟｯﾌﾟ体" charset="0"/>
              </a:rPr>
              <a:t>The </a:t>
            </a:r>
            <a:r>
              <a:rPr lang="en-US" altLang="ja-JP" sz="3200" i="1" dirty="0">
                <a:latin typeface="HGP創英角ﾎﾟｯﾌﾟ体" charset="0"/>
                <a:ea typeface="HGP創英角ﾎﾟｯﾌﾟ体" charset="0"/>
              </a:rPr>
              <a:t>fountain of Your great love</a:t>
            </a:r>
          </a:p>
          <a:p>
            <a:pPr algn="ctr" eaLnBrk="1" hangingPunct="1"/>
            <a:r>
              <a:rPr lang="en-US" altLang="ja-JP" sz="3200" i="1" dirty="0">
                <a:latin typeface="HGP創英角ﾎﾟｯﾌﾟ体" charset="0"/>
                <a:ea typeface="HGP創英角ﾎﾟｯﾌﾟ体" charset="0"/>
              </a:rPr>
              <a:t>The river of life flows from there</a:t>
            </a:r>
          </a:p>
          <a:p>
            <a:pPr algn="ctr" eaLnBrk="1" hangingPunct="1"/>
            <a:r>
              <a:rPr lang="en-US" altLang="ja-JP" sz="3200" i="1" dirty="0">
                <a:latin typeface="HGP創英角ﾎﾟｯﾌﾟ体" charset="0"/>
                <a:ea typeface="HGP創英角ﾎﾟｯﾌﾟ体" charset="0"/>
              </a:rPr>
              <a:t>We open our hearts and receive Your love</a:t>
            </a:r>
            <a:endParaRPr lang="en-US" altLang="ja-JP" sz="3200" i="1" dirty="0" smtClean="0">
              <a:latin typeface="HGP創英角ﾎﾟｯﾌﾟ体" charset="0"/>
              <a:ea typeface="HGP創英角ﾎﾟｯﾌﾟ体" charset="0"/>
            </a:endParaRPr>
          </a:p>
          <a:p>
            <a:pPr algn="ctr" eaLnBrk="1" hangingPunct="1"/>
            <a:endParaRPr lang="en-US" altLang="ja-JP" sz="3200" i="1" dirty="0">
              <a:latin typeface="HGP創英角ﾎﾟｯﾌﾟ体" charset="0"/>
              <a:ea typeface="HGP創英角ﾎﾟｯﾌﾟ体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64255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0" y="407987"/>
            <a:ext cx="12192000" cy="2601912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ct val="0"/>
              </a:spcBef>
              <a:buFontTx/>
              <a:buNone/>
            </a:pPr>
            <a:r>
              <a:rPr lang="ja-JP" altLang="en-US" sz="4400" dirty="0" smtClean="0"/>
              <a:t>命</a:t>
            </a:r>
            <a:r>
              <a:rPr lang="ja-JP" altLang="en-US" sz="4400" dirty="0"/>
              <a:t>の</a:t>
            </a:r>
            <a:r>
              <a:rPr lang="ja-JP" altLang="en-US" sz="4400" dirty="0" smtClean="0"/>
              <a:t>かぎり　あなた</a:t>
            </a:r>
            <a:r>
              <a:rPr lang="ja-JP" altLang="en-US" sz="4400" dirty="0"/>
              <a:t>のために生きて</a:t>
            </a:r>
            <a:r>
              <a:rPr lang="ja-JP" altLang="en-US" sz="4400" dirty="0" smtClean="0"/>
              <a:t>いく</a:t>
            </a:r>
            <a:endParaRPr lang="en-US" altLang="ja-JP" sz="4400" dirty="0" smtClean="0"/>
          </a:p>
          <a:p>
            <a:pPr marL="0" indent="0" algn="ctr">
              <a:spcBef>
                <a:spcPct val="0"/>
              </a:spcBef>
              <a:buFontTx/>
              <a:buNone/>
            </a:pPr>
            <a:r>
              <a:rPr lang="en-US" altLang="ja-JP" sz="3200" dirty="0" smtClean="0">
                <a:latin typeface="HGP創英角ﾎﾟｯﾌﾟ体" charset="0"/>
                <a:ea typeface="HGP創英角ﾎﾟｯﾌﾟ体" charset="0"/>
              </a:rPr>
              <a:t>INOCHINOKAGIRI ANATANOTAMENI IKITEIKU</a:t>
            </a:r>
            <a:endParaRPr lang="en-US" altLang="ja-JP" sz="3200" dirty="0" smtClean="0">
              <a:latin typeface="HGP創英角ﾎﾟｯﾌﾟ体" charset="0"/>
              <a:ea typeface="HGP創英角ﾎﾟｯﾌﾟ体" charset="0"/>
            </a:endParaRPr>
          </a:p>
          <a:p>
            <a:pPr marL="0" indent="0" algn="ctr">
              <a:spcBef>
                <a:spcPct val="0"/>
              </a:spcBef>
              <a:buFontTx/>
              <a:buNone/>
            </a:pPr>
            <a:endParaRPr lang="ja-JP" altLang="en-US" sz="3200" dirty="0" smtClean="0">
              <a:latin typeface="HGP創英角ﾎﾟｯﾌﾟ体" charset="0"/>
              <a:ea typeface="HGP創英角ﾎﾟｯﾌﾟ体" charset="0"/>
            </a:endParaRPr>
          </a:p>
          <a:p>
            <a:pPr marL="0" indent="0" algn="ctr">
              <a:spcBef>
                <a:spcPct val="0"/>
              </a:spcBef>
              <a:buFontTx/>
              <a:buNone/>
            </a:pPr>
            <a:r>
              <a:rPr lang="ja-JP" altLang="en-US" sz="4400" dirty="0" smtClean="0"/>
              <a:t>イエス</a:t>
            </a:r>
            <a:r>
              <a:rPr lang="ja-JP" altLang="en-US" sz="4400" dirty="0"/>
              <a:t>のため</a:t>
            </a:r>
            <a:r>
              <a:rPr lang="ja-JP" altLang="en-US" sz="4400" dirty="0" smtClean="0"/>
              <a:t>に　我ら</a:t>
            </a:r>
            <a:r>
              <a:rPr lang="ja-JP" altLang="en-US" sz="4400" dirty="0"/>
              <a:t>は</a:t>
            </a:r>
            <a:r>
              <a:rPr lang="ja-JP" altLang="en-US" sz="4400" dirty="0" smtClean="0"/>
              <a:t>ささげます</a:t>
            </a:r>
            <a:endParaRPr lang="en-US" altLang="ja-JP" sz="4400" dirty="0" smtClean="0"/>
          </a:p>
          <a:p>
            <a:pPr marL="0" indent="0" algn="ctr">
              <a:spcBef>
                <a:spcPct val="0"/>
              </a:spcBef>
              <a:buFontTx/>
              <a:buNone/>
            </a:pPr>
            <a:r>
              <a:rPr lang="en-US" altLang="ja-JP" sz="3500" dirty="0" smtClean="0">
                <a:latin typeface="HGP創英角ﾎﾟｯﾌﾟ体" charset="0"/>
                <a:ea typeface="HGP創英角ﾎﾟｯﾌﾟ体" charset="0"/>
              </a:rPr>
              <a:t>IESUNOTAMENI WARERAHA SASAGEMASU</a:t>
            </a:r>
            <a:endParaRPr lang="en-US" altLang="ja-JP" sz="3500" dirty="0" smtClean="0">
              <a:latin typeface="HGP創英角ﾎﾟｯﾌﾟ体" charset="0"/>
              <a:ea typeface="HGP創英角ﾎﾟｯﾌﾟ体" charset="0"/>
            </a:endParaRPr>
          </a:p>
          <a:p>
            <a:pPr marL="0" indent="0" algn="ctr">
              <a:spcBef>
                <a:spcPct val="0"/>
              </a:spcBef>
              <a:buFontTx/>
              <a:buNone/>
            </a:pPr>
            <a:endParaRPr lang="en-US" altLang="ja-JP" sz="2000" dirty="0">
              <a:latin typeface="HGP創英角ﾎﾟｯﾌﾟ体" charset="0"/>
              <a:ea typeface="HGP創英角ﾎﾟｯﾌﾟ体" charset="0"/>
            </a:endParaRP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1760036" y="4627552"/>
            <a:ext cx="9144000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 algn="ctr" eaLnBrk="1" hangingPunct="1"/>
            <a:r>
              <a:rPr lang="en-US" altLang="ja-JP" sz="3200" i="1" dirty="0" smtClean="0">
                <a:latin typeface="HGP創英角ﾎﾟｯﾌﾟ体" charset="0"/>
                <a:ea typeface="HGP創英角ﾎﾟｯﾌﾟ体" charset="0"/>
              </a:rPr>
              <a:t>As </a:t>
            </a:r>
            <a:r>
              <a:rPr lang="en-US" altLang="ja-JP" sz="3200" i="1" dirty="0">
                <a:latin typeface="HGP創英角ﾎﾟｯﾌﾟ体" charset="0"/>
                <a:ea typeface="HGP創英角ﾎﾟｯﾌﾟ体" charset="0"/>
              </a:rPr>
              <a:t>long as we live, we live for You</a:t>
            </a:r>
          </a:p>
          <a:p>
            <a:pPr algn="ctr" eaLnBrk="1" hangingPunct="1"/>
            <a:r>
              <a:rPr lang="en-US" altLang="ja-JP" sz="3200" i="1" dirty="0" smtClean="0">
                <a:latin typeface="HGP創英角ﾎﾟｯﾌﾟ体" charset="0"/>
                <a:ea typeface="HGP創英角ﾎﾟｯﾌﾟ体" charset="0"/>
              </a:rPr>
              <a:t>We </a:t>
            </a:r>
            <a:r>
              <a:rPr lang="en-US" altLang="ja-JP" sz="3200" i="1" dirty="0">
                <a:latin typeface="HGP創英角ﾎﾟｯﾌﾟ体" charset="0"/>
                <a:ea typeface="HGP創英角ﾎﾟｯﾌﾟ体" charset="0"/>
              </a:rPr>
              <a:t>offer ourselves for Jesus</a:t>
            </a:r>
            <a:endParaRPr lang="en-US" altLang="ja-JP" sz="3200" i="1" dirty="0">
              <a:latin typeface="HGP創英角ﾎﾟｯﾌﾟ体" charset="0"/>
              <a:ea typeface="HGP創英角ﾎﾟｯﾌﾟ体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70794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歌詞">
      <a:majorFont>
        <a:latin typeface="Calibri Light"/>
        <a:ea typeface="HG創英角ﾎﾟｯﾌﾟ体"/>
        <a:cs typeface=""/>
      </a:majorFont>
      <a:minorFont>
        <a:latin typeface="Calibri"/>
        <a:ea typeface="HGP創英角ﾎﾟｯﾌﾟ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1735</TotalTime>
  <Words>109</Words>
  <Application>Microsoft Office PowerPoint</Application>
  <PresentationFormat>ワイド画面</PresentationFormat>
  <Paragraphs>34</Paragraphs>
  <Slides>5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5</vt:i4>
      </vt:variant>
    </vt:vector>
  </HeadingPairs>
  <TitlesOfParts>
    <vt:vector size="13" baseType="lpstr">
      <vt:lpstr>HGP創英角ﾎﾟｯﾌﾟ体</vt:lpstr>
      <vt:lpstr>HG創英角ﾎﾟｯﾌﾟ体</vt:lpstr>
      <vt:lpstr>ＭＳ Ｐゴシック</vt:lpstr>
      <vt:lpstr>Arial</vt:lpstr>
      <vt:lpstr>Calibri</vt:lpstr>
      <vt:lpstr>Calibri Light</vt:lpstr>
      <vt:lpstr>Times New Roman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Open up the skies of mercy ｵｰﾌﾟﾝ ｱｯﾌﾟ ｻﾞ ｽｶｲｽﾞ ｵｳﾞ ﾏｰｼｰ    And rain down the cleansing flood ｱﾝﾄﾞ r</dc:title>
  <dc:creator>yato2</dc:creator>
  <cp:lastModifiedBy>春山明夫</cp:lastModifiedBy>
  <cp:revision>36</cp:revision>
  <dcterms:created xsi:type="dcterms:W3CDTF">2016-09-23T04:25:44Z</dcterms:created>
  <dcterms:modified xsi:type="dcterms:W3CDTF">2018-02-10T12:52:11Z</dcterms:modified>
</cp:coreProperties>
</file>