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3" r:id="rId2"/>
    <p:sldId id="324" r:id="rId3"/>
    <p:sldId id="325" r:id="rId4"/>
    <p:sldId id="326" r:id="rId5"/>
    <p:sldId id="32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3BC6-E703-4BA1-B9AC-9F6AC950D542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B382-5D6B-4D93-9BE8-08AAEC15E0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19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2018/2/10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07987"/>
            <a:ext cx="12192000" cy="2601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 smtClean="0"/>
              <a:t>愛する</a:t>
            </a:r>
            <a:r>
              <a:rPr lang="ja-JP" altLang="ja-JP" sz="4400" dirty="0"/>
              <a:t>ひとり子</a:t>
            </a:r>
            <a:r>
              <a:rPr lang="ja-JP" altLang="ja-JP" sz="4400" dirty="0" smtClean="0"/>
              <a:t>を</a:t>
            </a:r>
            <a:r>
              <a:rPr lang="ja-JP" altLang="en-US" sz="4400" dirty="0" smtClean="0"/>
              <a:t>　</a:t>
            </a:r>
            <a:r>
              <a:rPr lang="ja-JP" altLang="ja-JP" sz="4400" dirty="0" smtClean="0"/>
              <a:t>与えた</a:t>
            </a:r>
            <a:r>
              <a:rPr lang="ja-JP" altLang="en-US" sz="4400" dirty="0"/>
              <a:t>　</a:t>
            </a:r>
            <a:r>
              <a:rPr lang="ja-JP" altLang="ja-JP" sz="4400" dirty="0" smtClean="0"/>
              <a:t>父</a:t>
            </a:r>
            <a:r>
              <a:rPr lang="ja-JP" altLang="ja-JP" sz="4400" dirty="0"/>
              <a:t>の愛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AISURU HITORIGOO SASAGETA CHICHINOAI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ja-JP" altLang="en-US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 smtClean="0"/>
              <a:t>私</a:t>
            </a:r>
            <a:r>
              <a:rPr lang="ja-JP" altLang="ja-JP" sz="4400" dirty="0"/>
              <a:t>を救うため</a:t>
            </a:r>
            <a:r>
              <a:rPr lang="ja-JP" altLang="ja-JP" sz="4400" dirty="0" smtClean="0"/>
              <a:t>に</a:t>
            </a:r>
            <a:r>
              <a:rPr lang="ja-JP" altLang="en-US" sz="4400" dirty="0"/>
              <a:t>　</a:t>
            </a:r>
            <a:r>
              <a:rPr lang="ja-JP" altLang="ja-JP" sz="4400" dirty="0" smtClean="0"/>
              <a:t>ささげた</a:t>
            </a:r>
            <a:r>
              <a:rPr lang="ja-JP" altLang="en-US" sz="4400" dirty="0"/>
              <a:t>　</a:t>
            </a:r>
            <a:r>
              <a:rPr lang="ja-JP" altLang="ja-JP" sz="4400" dirty="0" smtClean="0"/>
              <a:t>子</a:t>
            </a:r>
            <a:r>
              <a:rPr lang="ja-JP" altLang="ja-JP" sz="4400" dirty="0"/>
              <a:t>の姿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500" dirty="0" smtClean="0">
                <a:latin typeface="HGP創英角ﾎﾟｯﾌﾟ体" charset="0"/>
                <a:ea typeface="HGP創英角ﾎﾟｯﾌﾟ体" charset="0"/>
              </a:rPr>
              <a:t>WATASHIO SUKUUTAMENI SASAGETA KONOSUGATA</a:t>
            </a:r>
            <a:endParaRPr lang="en-US" altLang="ja-JP" sz="35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2000" dirty="0">
              <a:latin typeface="HGP創英角ﾎﾟｯﾌﾟ体" charset="0"/>
              <a:ea typeface="HGP創英角ﾎﾟｯﾌﾟ体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0036" y="4627552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He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gave His only </a:t>
            </a:r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Son </a:t>
            </a:r>
          </a:p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Such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love of the </a:t>
            </a:r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Father</a:t>
            </a:r>
            <a:endParaRPr lang="en-US" altLang="ja-JP" sz="3200" i="1" dirty="0" smtClean="0">
              <a:latin typeface="HGP創英角ﾎﾟｯﾌﾟ体" charset="0"/>
              <a:ea typeface="HGP創英角ﾎﾟｯﾌﾟ体" charset="0"/>
            </a:endParaRPr>
          </a:p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He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gave Himself to save </a:t>
            </a:r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me </a:t>
            </a:r>
          </a:p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That’s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what the Son did</a:t>
            </a:r>
          </a:p>
          <a:p>
            <a:pPr algn="ctr" eaLnBrk="1" hangingPunct="1"/>
            <a:endParaRPr lang="en-US" altLang="ja-JP" sz="3200" i="1" dirty="0">
              <a:latin typeface="HGP創英角ﾎﾟｯﾌﾟ体" charset="0"/>
              <a:ea typeface="HGP創英角ﾎﾟｯﾌﾟ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7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24315"/>
            <a:ext cx="1219200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/>
              <a:t>神が</a:t>
            </a:r>
            <a:r>
              <a:rPr lang="ja-JP" altLang="ja-JP" sz="4400" dirty="0" smtClean="0"/>
              <a:t>見つめた</a:t>
            </a:r>
            <a:r>
              <a:rPr lang="en-US" altLang="ja-JP" sz="4400" dirty="0" smtClean="0"/>
              <a:t> </a:t>
            </a:r>
            <a:r>
              <a:rPr lang="ja-JP" altLang="ja-JP" sz="4400" dirty="0"/>
              <a:t>十字架のイエス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KAMIGA MITSUMETA JYUUJIKANO IESU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2400" dirty="0">
              <a:latin typeface="HGP創英角ﾎﾟｯﾌﾟ体" charset="0"/>
              <a:ea typeface="HGP創英角ﾎﾟｯﾌﾟ体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4873172"/>
            <a:ext cx="1219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God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watched Jesus on the cross</a:t>
            </a:r>
            <a:endParaRPr lang="en-US" altLang="ja-JP" sz="3200" i="1" dirty="0">
              <a:latin typeface="HGP創英角ﾎﾟｯﾌﾟ体" charset="0"/>
              <a:ea typeface="HGP創英角ﾎﾟｯﾌﾟ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9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79388"/>
            <a:ext cx="12192000" cy="3970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en-US" sz="4400" dirty="0" smtClean="0">
                <a:latin typeface="HGP創英角ﾎﾟｯﾌﾟ体" charset="0"/>
                <a:ea typeface="HGP創英角ﾎﾟｯﾌﾟ体" charset="0"/>
              </a:rPr>
              <a:t>あふれる涙が　十字架</a:t>
            </a:r>
            <a:r>
              <a:rPr lang="ja-JP" altLang="en-US" sz="4400" dirty="0">
                <a:latin typeface="HGP創英角ﾎﾟｯﾌﾟ体" charset="0"/>
                <a:ea typeface="HGP創英角ﾎﾟｯﾌﾟ体" charset="0"/>
              </a:rPr>
              <a:t>の御子の上に流れる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AFURERU NAMIDAGA JYUUJIKANO MIKONO UENINAGARERU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/>
              <a:t>イエス</a:t>
            </a:r>
            <a:r>
              <a:rPr lang="ja-JP" altLang="ja-JP" sz="4400" dirty="0" smtClean="0"/>
              <a:t>の愛で</a:t>
            </a:r>
            <a:r>
              <a:rPr lang="ja-JP" altLang="en-US" sz="4400" dirty="0" smtClean="0"/>
              <a:t>　</a:t>
            </a:r>
            <a:r>
              <a:rPr lang="ja-JP" altLang="ja-JP" sz="4400" dirty="0" smtClean="0"/>
              <a:t>我ら</a:t>
            </a:r>
            <a:r>
              <a:rPr lang="ja-JP" altLang="ja-JP" sz="4400" dirty="0"/>
              <a:t>は変えられる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IESUNO AIDE WARERAWA KAERARERU 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2400" dirty="0">
              <a:latin typeface="HGP創英角ﾎﾟｯﾌﾟ体" charset="0"/>
              <a:ea typeface="HGP創英角ﾎﾟｯﾌﾟ体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4677232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A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flood of tears flows over the Son on the cross</a:t>
            </a:r>
            <a:endParaRPr lang="en-US" altLang="ja-JP" sz="3200" i="1" dirty="0">
              <a:latin typeface="HGP創英角ﾎﾟｯﾌﾟ体" charset="0"/>
              <a:ea typeface="HGP創英角ﾎﾟｯﾌﾟ体" charset="0"/>
            </a:endParaRPr>
          </a:p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By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the love of Jesus we are changed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95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07987"/>
            <a:ext cx="12192000" cy="2601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 smtClean="0"/>
              <a:t>偉大な</a:t>
            </a:r>
            <a:r>
              <a:rPr lang="ja-JP" altLang="en-US" sz="4400" dirty="0" smtClean="0"/>
              <a:t>あなたの</a:t>
            </a:r>
            <a:r>
              <a:rPr lang="ja-JP" altLang="ja-JP" sz="4400" dirty="0" smtClean="0"/>
              <a:t>愛</a:t>
            </a:r>
            <a:r>
              <a:rPr lang="ja-JP" altLang="ja-JP" sz="4400" dirty="0"/>
              <a:t>の</a:t>
            </a:r>
            <a:r>
              <a:rPr lang="ja-JP" altLang="ja-JP" sz="4400" dirty="0" smtClean="0"/>
              <a:t>泉</a:t>
            </a:r>
            <a:r>
              <a:rPr lang="ja-JP" altLang="en-US" sz="4400" dirty="0"/>
              <a:t>　</a:t>
            </a:r>
            <a:r>
              <a:rPr lang="ja-JP" altLang="ja-JP" sz="4400" dirty="0" smtClean="0"/>
              <a:t>そこ</a:t>
            </a:r>
            <a:r>
              <a:rPr lang="ja-JP" altLang="ja-JP" sz="4400" dirty="0"/>
              <a:t>から流れるいのちの川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IDAINA ANATANO AINOIZUMI SOKOKARANAGARERU INOCHINOKAWA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ja-JP" altLang="en-US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ja-JP" sz="4400" dirty="0" smtClean="0"/>
              <a:t>心</a:t>
            </a:r>
            <a:r>
              <a:rPr lang="ja-JP" altLang="ja-JP" sz="4400" dirty="0"/>
              <a:t>を開き</a:t>
            </a:r>
            <a:r>
              <a:rPr lang="ja-JP" altLang="ja-JP" sz="4400" dirty="0" smtClean="0"/>
              <a:t>受け取ります</a:t>
            </a:r>
            <a:r>
              <a:rPr lang="ja-JP" altLang="en-US" sz="4400" dirty="0"/>
              <a:t>　</a:t>
            </a:r>
            <a:r>
              <a:rPr lang="ja-JP" altLang="ja-JP" sz="4400" dirty="0" smtClean="0"/>
              <a:t>あなた</a:t>
            </a:r>
            <a:r>
              <a:rPr lang="ja-JP" altLang="ja-JP" sz="4400" dirty="0"/>
              <a:t>のその愛</a:t>
            </a:r>
            <a:endParaRPr lang="en-US" altLang="ja-JP" sz="44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500" dirty="0" smtClean="0">
                <a:latin typeface="HGP創英角ﾎﾟｯﾌﾟ体" charset="0"/>
                <a:ea typeface="HGP創英角ﾎﾟｯﾌﾟ体" charset="0"/>
              </a:rPr>
              <a:t>KOKOROWO HIRAKI UKETORIMASU</a:t>
            </a:r>
            <a:endParaRPr lang="en-US" altLang="ja-JP" sz="35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2000" dirty="0">
              <a:latin typeface="HGP創英角ﾎﾟｯﾌﾟ体" charset="0"/>
              <a:ea typeface="HGP創英角ﾎﾟｯﾌﾟ体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0036" y="4627552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The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fountain of Your great love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The river of life flows from there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We open our hearts and receive Your love</a:t>
            </a:r>
            <a:endParaRPr lang="en-US" altLang="ja-JP" sz="3200" i="1" dirty="0" smtClean="0">
              <a:latin typeface="HGP創英角ﾎﾟｯﾌﾟ体" charset="0"/>
              <a:ea typeface="HGP創英角ﾎﾟｯﾌﾟ体" charset="0"/>
            </a:endParaRPr>
          </a:p>
          <a:p>
            <a:pPr algn="ctr" eaLnBrk="1" hangingPunct="1"/>
            <a:endParaRPr lang="en-US" altLang="ja-JP" sz="3200" i="1" dirty="0">
              <a:latin typeface="HGP創英角ﾎﾟｯﾌﾟ体" charset="0"/>
              <a:ea typeface="HGP創英角ﾎﾟｯﾌﾟ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07987"/>
            <a:ext cx="12192000" cy="2601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en-US" sz="4400" dirty="0" smtClean="0"/>
              <a:t>命</a:t>
            </a:r>
            <a:r>
              <a:rPr lang="ja-JP" altLang="en-US" sz="4400" dirty="0"/>
              <a:t>の</a:t>
            </a:r>
            <a:r>
              <a:rPr lang="ja-JP" altLang="en-US" sz="4400" dirty="0" smtClean="0"/>
              <a:t>かぎり　あなた</a:t>
            </a:r>
            <a:r>
              <a:rPr lang="ja-JP" altLang="en-US" sz="4400" dirty="0"/>
              <a:t>のために生きて</a:t>
            </a:r>
            <a:r>
              <a:rPr lang="ja-JP" altLang="en-US" sz="4400" dirty="0" smtClean="0"/>
              <a:t>いく</a:t>
            </a:r>
            <a:endParaRPr lang="en-US" altLang="ja-JP" sz="44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200" dirty="0" smtClean="0">
                <a:latin typeface="HGP創英角ﾎﾟｯﾌﾟ体" charset="0"/>
                <a:ea typeface="HGP創英角ﾎﾟｯﾌﾟ体" charset="0"/>
              </a:rPr>
              <a:t>INOCHINOKAGIRI ANATANOTAMENI IKITEIKU</a:t>
            </a:r>
            <a:endParaRPr lang="en-US" altLang="ja-JP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ja-JP" altLang="en-US" sz="32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ja-JP" altLang="en-US" sz="4400" dirty="0" smtClean="0"/>
              <a:t>イエス</a:t>
            </a:r>
            <a:r>
              <a:rPr lang="ja-JP" altLang="en-US" sz="4400" dirty="0"/>
              <a:t>のため</a:t>
            </a:r>
            <a:r>
              <a:rPr lang="ja-JP" altLang="en-US" sz="4400" dirty="0" smtClean="0"/>
              <a:t>に　我ら</a:t>
            </a:r>
            <a:r>
              <a:rPr lang="ja-JP" altLang="en-US" sz="4400" dirty="0"/>
              <a:t>は</a:t>
            </a:r>
            <a:r>
              <a:rPr lang="ja-JP" altLang="en-US" sz="4400" dirty="0" smtClean="0"/>
              <a:t>ささげます</a:t>
            </a:r>
            <a:endParaRPr lang="en-US" altLang="ja-JP" sz="44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ja-JP" sz="3500" dirty="0" smtClean="0">
                <a:latin typeface="HGP創英角ﾎﾟｯﾌﾟ体" charset="0"/>
                <a:ea typeface="HGP創英角ﾎﾟｯﾌﾟ体" charset="0"/>
              </a:rPr>
              <a:t>IESUNOTAMENI WARERAHA SASAGEMASU</a:t>
            </a:r>
            <a:endParaRPr lang="en-US" altLang="ja-JP" sz="3500" dirty="0" smtClean="0">
              <a:latin typeface="HGP創英角ﾎﾟｯﾌﾟ体" charset="0"/>
              <a:ea typeface="HGP創英角ﾎﾟｯﾌﾟ体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ja-JP" sz="2000" dirty="0">
              <a:latin typeface="HGP創英角ﾎﾟｯﾌﾟ体" charset="0"/>
              <a:ea typeface="HGP創英角ﾎﾟｯﾌﾟ体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60036" y="462755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As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long as we live, we live for You</a:t>
            </a:r>
          </a:p>
          <a:p>
            <a:pPr algn="ctr" eaLnBrk="1" hangingPunct="1"/>
            <a:r>
              <a:rPr lang="en-US" altLang="ja-JP" sz="3200" i="1" dirty="0" smtClean="0">
                <a:latin typeface="HGP創英角ﾎﾟｯﾌﾟ体" charset="0"/>
                <a:ea typeface="HGP創英角ﾎﾟｯﾌﾟ体" charset="0"/>
              </a:rPr>
              <a:t>We </a:t>
            </a:r>
            <a:r>
              <a:rPr lang="en-US" altLang="ja-JP" sz="3200" i="1" dirty="0">
                <a:latin typeface="HGP創英角ﾎﾟｯﾌﾟ体" charset="0"/>
                <a:ea typeface="HGP創英角ﾎﾟｯﾌﾟ体" charset="0"/>
              </a:rPr>
              <a:t>offer ourselves for Jesus</a:t>
            </a:r>
            <a:endParaRPr lang="en-US" altLang="ja-JP" sz="3200" i="1" dirty="0">
              <a:latin typeface="HGP創英角ﾎﾟｯﾌﾟ体" charset="0"/>
              <a:ea typeface="HGP創英角ﾎﾟｯﾌﾟ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7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109</Words>
  <Application>Microsoft Office PowerPoint</Application>
  <PresentationFormat>ワイド画面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HGP創英角ﾎﾟｯﾌﾟ体</vt:lpstr>
      <vt:lpstr>HG創英角ﾎﾟｯﾌﾟ体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春山明夫</cp:lastModifiedBy>
  <cp:revision>36</cp:revision>
  <dcterms:created xsi:type="dcterms:W3CDTF">2016-09-23T04:25:44Z</dcterms:created>
  <dcterms:modified xsi:type="dcterms:W3CDTF">2018-02-10T12:52:11Z</dcterms:modified>
</cp:coreProperties>
</file>