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73" r:id="rId3"/>
    <p:sldId id="274" r:id="rId4"/>
    <p:sldId id="275" r:id="rId5"/>
    <p:sldId id="276" r:id="rId6"/>
    <p:sldId id="277" r:id="rId7"/>
    <p:sldId id="278" r:id="rId8"/>
    <p:sldId id="272" r:id="rId9"/>
    <p:sldId id="279" r:id="rId10"/>
    <p:sldId id="280" r:id="rId11"/>
    <p:sldId id="281" r:id="rId12"/>
    <p:sldId id="282" r:id="rId13"/>
    <p:sldId id="283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81" d="100"/>
          <a:sy n="81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326CB-7F3C-4E46-948C-3CD3F8C73637}" type="datetimeFigureOut">
              <a:rPr kumimoji="1" lang="ja-JP" altLang="en-US" smtClean="0"/>
              <a:t>2018/7/22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8D0C5-B444-4D59-9CC4-AE460A0758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818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8D0C5-B444-4D59-9CC4-AE460A0758F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170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8D0C5-B444-4D59-9CC4-AE460A0758F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610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8D0C5-B444-4D59-9CC4-AE460A0758F3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810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8D0C5-B444-4D59-9CC4-AE460A0758F3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713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8D0C5-B444-4D59-9CC4-AE460A0758F3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084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8D0C5-B444-4D59-9CC4-AE460A0758F3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938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838200" y="351678"/>
            <a:ext cx="10515600" cy="4502710"/>
          </a:xfrm>
        </p:spPr>
        <p:txBody>
          <a:bodyPr anchor="t"/>
          <a:lstStyle>
            <a:lvl1pPr algn="ctr">
              <a:defRPr>
                <a:latin typeface="+mn-ea"/>
                <a:ea typeface="+mn-ea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0"/>
          </p:nvPr>
        </p:nvSpPr>
        <p:spPr>
          <a:xfrm>
            <a:off x="1806388" y="5164043"/>
            <a:ext cx="8579223" cy="1492249"/>
          </a:xfrm>
        </p:spPr>
        <p:txBody>
          <a:bodyPr>
            <a:normAutofit/>
          </a:bodyPr>
          <a:lstStyle>
            <a:lvl1pPr marL="0" indent="0" algn="ctr">
              <a:buNone/>
              <a:defRPr sz="3200"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6382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2018/7/22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039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2018/7/22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441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2018/7/22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08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2018/7/22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20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2018/7/22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90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2018/7/22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46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2018/7/22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2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2018/7/22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75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2018/7/22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374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2018/7/22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32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2018/7/22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10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58D27-DD71-4E06-942B-4088A84B427D}" type="datetimeFigureOut">
              <a:rPr kumimoji="1" lang="ja-JP" altLang="en-US" smtClean="0"/>
              <a:t>2018/7/22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6073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99847" y="0"/>
            <a:ext cx="9144000" cy="4202638"/>
          </a:xfrm>
        </p:spPr>
        <p:txBody>
          <a:bodyPr>
            <a:noAutofit/>
          </a:bodyPr>
          <a:lstStyle/>
          <a:p>
            <a:r>
              <a:rPr lang="en-US" altLang="ja-JP" sz="4400" dirty="0" smtClean="0">
                <a:latin typeface="HGP創英角ﾎﾟｯﾌﾟ体" pitchFamily="50" charset="-128"/>
                <a:ea typeface="HGP創英角ﾎﾟｯﾌﾟ体" pitchFamily="50" charset="-128"/>
              </a:rPr>
              <a:t>Water you turned into wine</a:t>
            </a:r>
            <a: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3600" dirty="0" smtClean="0">
                <a:latin typeface="HGP創英角ﾎﾟｯﾌﾟ体" pitchFamily="50" charset="-128"/>
                <a:ea typeface="HGP創英角ﾎﾟｯﾌﾟ体" pitchFamily="50" charset="-128"/>
              </a:rPr>
              <a:t>ｳｫｰﾀｰ ﾕｰ ﾀｰﾝﾄﾞ ｲﾝﾄｩ ﾜｲﾝ</a:t>
            </a:r>
            <a: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20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20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4400" dirty="0" smtClean="0">
                <a:latin typeface="HGP創英角ﾎﾟｯﾌﾟ体" pitchFamily="50" charset="-128"/>
                <a:ea typeface="HGP創英角ﾎﾟｯﾌﾟ体" pitchFamily="50" charset="-128"/>
              </a:rPr>
              <a:t>Opened the eyes of the blind</a:t>
            </a: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3600" dirty="0" smtClean="0">
                <a:latin typeface="HGP創英角ﾎﾟｯﾌﾟ体" pitchFamily="50" charset="-128"/>
                <a:ea typeface="HGP創英角ﾎﾟｯﾌﾟ体" pitchFamily="50" charset="-128"/>
              </a:rPr>
              <a:t>ｵｰﾌﾟﾝﾄﾞ ｼﾞ ｱｲｽﾞ ｵﾌ ｻﾞ ﾌﾞﾗｲﾝﾄﾞ</a:t>
            </a:r>
            <a:r>
              <a:rPr lang="ja-JP" altLang="en-US" sz="3600" dirty="0"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28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ja-JP" altLang="en-US" sz="28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947527"/>
            <a:ext cx="9144000" cy="1655762"/>
          </a:xfrm>
        </p:spPr>
        <p:txBody>
          <a:bodyPr>
            <a:noAutofit/>
          </a:bodyPr>
          <a:lstStyle/>
          <a:p>
            <a:r>
              <a:rPr lang="ja-JP" altLang="en-US" sz="3200" i="1" dirty="0" smtClean="0">
                <a:latin typeface="HGP創英角ﾎﾟｯﾌﾟ体" pitchFamily="50" charset="-128"/>
                <a:ea typeface="HGP創英角ﾎﾟｯﾌﾟ体" pitchFamily="50" charset="-128"/>
              </a:rPr>
              <a:t>水をワインに　変え</a:t>
            </a:r>
            <a:endParaRPr lang="en-US" altLang="ja-JP" sz="3200" i="1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3200" i="1" dirty="0" smtClean="0">
                <a:latin typeface="HGP創英角ﾎﾟｯﾌﾟ体" pitchFamily="50" charset="-128"/>
                <a:ea typeface="HGP創英角ﾎﾟｯﾌﾟ体" pitchFamily="50" charset="-128"/>
              </a:rPr>
              <a:t>盲人の目を　開くお方は</a:t>
            </a:r>
            <a:endParaRPr lang="en-US" altLang="ja-JP" sz="3200" i="1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44055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6754" y="182873"/>
            <a:ext cx="11691257" cy="2752318"/>
          </a:xfrm>
        </p:spPr>
        <p:txBody>
          <a:bodyPr>
            <a:noAutofit/>
          </a:bodyPr>
          <a:lstStyle/>
          <a:p>
            <a:r>
              <a:rPr lang="ja-JP" altLang="en-US" sz="4400" dirty="0" smtClean="0">
                <a:latin typeface="HGP創英角ﾎﾟｯﾌﾟ体" pitchFamily="50" charset="-128"/>
                <a:ea typeface="HGP創英角ﾎﾟｯﾌﾟ体" pitchFamily="50" charset="-128"/>
              </a:rPr>
              <a:t>力強い　われらの神</a:t>
            </a:r>
            <a: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  <a:t>CHIKARA ZUYOI WARERA NO KAMI</a:t>
            </a: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20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20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  <a:t>ほか</a:t>
            </a:r>
            <a:r>
              <a:rPr lang="ja-JP" altLang="en-US" sz="4400" dirty="0" smtClean="0">
                <a:latin typeface="HGP創英角ﾎﾟｯﾌﾟ体" pitchFamily="50" charset="-128"/>
                <a:ea typeface="HGP創英角ﾎﾟｯﾌﾟ体" pitchFamily="50" charset="-128"/>
              </a:rPr>
              <a:t>の誰より　高く</a:t>
            </a:r>
            <a:r>
              <a:rPr lang="ja-JP" altLang="en-US" sz="48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ja-JP" altLang="en-US" sz="48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  <a:t>HOKANO DARE YORI TAKAKU</a:t>
            </a:r>
            <a:endParaRPr lang="ja-JP" altLang="en-US" sz="36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947527"/>
            <a:ext cx="9144000" cy="1655762"/>
          </a:xfrm>
        </p:spPr>
        <p:txBody>
          <a:bodyPr>
            <a:noAutofit/>
          </a:bodyPr>
          <a:lstStyle/>
          <a:p>
            <a:r>
              <a:rPr lang="en-US" altLang="ja-JP" sz="3200" i="1" dirty="0" smtClean="0">
                <a:latin typeface="HGP創英角ﾎﾟｯﾌﾟ体" pitchFamily="50" charset="-128"/>
                <a:ea typeface="HGP創英角ﾎﾟｯﾌﾟ体" pitchFamily="50" charset="-128"/>
              </a:rPr>
              <a:t>Our God is stronger</a:t>
            </a:r>
          </a:p>
          <a:p>
            <a:r>
              <a:rPr lang="en-US" altLang="ja-JP" sz="3200" i="1" dirty="0" smtClean="0">
                <a:latin typeface="HGP創英角ﾎﾟｯﾌﾟ体" pitchFamily="50" charset="-128"/>
                <a:ea typeface="HGP創英角ﾎﾟｯﾌﾟ体" pitchFamily="50" charset="-128"/>
              </a:rPr>
              <a:t>Higher than any other</a:t>
            </a:r>
          </a:p>
        </p:txBody>
      </p:sp>
    </p:spTree>
    <p:extLst>
      <p:ext uri="{BB962C8B-B14F-4D97-AF65-F5344CB8AC3E}">
        <p14:creationId xmlns:p14="http://schemas.microsoft.com/office/powerpoint/2010/main" val="306840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6754" y="182873"/>
            <a:ext cx="11691257" cy="2752318"/>
          </a:xfrm>
        </p:spPr>
        <p:txBody>
          <a:bodyPr>
            <a:noAutofit/>
          </a:bodyPr>
          <a:lstStyle/>
          <a:p>
            <a: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  <a:t>いや</a:t>
            </a:r>
            <a:r>
              <a:rPr lang="ja-JP" altLang="en-US" sz="4400" dirty="0" smtClean="0">
                <a:latin typeface="HGP創英角ﾎﾟｯﾌﾟ体" pitchFamily="50" charset="-128"/>
                <a:ea typeface="HGP創英角ﾎﾟｯﾌﾟ体" pitchFamily="50" charset="-128"/>
              </a:rPr>
              <a:t>し主　おおいなる</a:t>
            </a:r>
            <a: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  <a:t>IYASHINUSHI OINARU</a:t>
            </a: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20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20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4400" dirty="0" smtClean="0">
                <a:latin typeface="HGP創英角ﾎﾟｯﾌﾟ体" pitchFamily="50" charset="-128"/>
                <a:ea typeface="HGP創英角ﾎﾟｯﾌﾟ体" pitchFamily="50" charset="-128"/>
              </a:rPr>
              <a:t>われらの　神</a:t>
            </a:r>
            <a:r>
              <a:rPr lang="ja-JP" altLang="en-US" sz="48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ja-JP" altLang="en-US" sz="48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  <a:t>WARERA NO KAMI</a:t>
            </a:r>
            <a:endParaRPr lang="ja-JP" altLang="en-US" sz="36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947527"/>
            <a:ext cx="9144000" cy="1655762"/>
          </a:xfrm>
        </p:spPr>
        <p:txBody>
          <a:bodyPr>
            <a:noAutofit/>
          </a:bodyPr>
          <a:lstStyle/>
          <a:p>
            <a:r>
              <a:rPr lang="en-US" altLang="ja-JP" sz="3200" i="1" dirty="0" smtClean="0">
                <a:latin typeface="HGP創英角ﾎﾟｯﾌﾟ体" pitchFamily="50" charset="-128"/>
                <a:ea typeface="HGP創英角ﾎﾟｯﾌﾟ体" pitchFamily="50" charset="-128"/>
              </a:rPr>
              <a:t>Healer, Greater</a:t>
            </a:r>
          </a:p>
          <a:p>
            <a:r>
              <a:rPr lang="en-US" altLang="ja-JP" sz="3200" i="1" dirty="0" smtClean="0">
                <a:latin typeface="HGP創英角ﾎﾟｯﾌﾟ体" pitchFamily="50" charset="-128"/>
                <a:ea typeface="HGP創英角ﾎﾟｯﾌﾟ体" pitchFamily="50" charset="-128"/>
              </a:rPr>
              <a:t>Is Our God</a:t>
            </a:r>
            <a:endParaRPr lang="en-US" altLang="ja-JP" sz="3200" i="1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840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6754" y="182873"/>
            <a:ext cx="11691257" cy="2752318"/>
          </a:xfrm>
        </p:spPr>
        <p:txBody>
          <a:bodyPr>
            <a:noAutofit/>
          </a:bodyPr>
          <a:lstStyle/>
          <a:p>
            <a:r>
              <a:rPr lang="ja-JP" altLang="en-US" sz="4400" dirty="0" smtClean="0">
                <a:latin typeface="HGP創英角ﾎﾟｯﾌﾟ体" pitchFamily="50" charset="-128"/>
                <a:ea typeface="HGP創英角ﾎﾟｯﾌﾟ体" pitchFamily="50" charset="-128"/>
              </a:rPr>
              <a:t>神</a:t>
            </a:r>
            <a: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  <a:t>がわれら</a:t>
            </a:r>
            <a:r>
              <a:rPr lang="ja-JP" altLang="en-US" sz="4400" dirty="0" smtClean="0">
                <a:latin typeface="HGP創英角ﾎﾟｯﾌﾟ体" pitchFamily="50" charset="-128"/>
                <a:ea typeface="HGP創英角ﾎﾟｯﾌﾟ体" pitchFamily="50" charset="-128"/>
              </a:rPr>
              <a:t>の　味方であれば</a:t>
            </a:r>
            <a: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  <a:t>KAMI GA WARERA NO MIKATA DE AREBA</a:t>
            </a: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20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20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4400" dirty="0" smtClean="0">
                <a:latin typeface="HGP創英角ﾎﾟｯﾌﾟ体" pitchFamily="50" charset="-128"/>
                <a:ea typeface="HGP創英角ﾎﾟｯﾌﾟ体" pitchFamily="50" charset="-128"/>
              </a:rPr>
              <a:t>誰もわれらを　とめられない</a:t>
            </a:r>
            <a:r>
              <a:rPr lang="ja-JP" altLang="en-US" sz="48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ja-JP" altLang="en-US" sz="48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  <a:t>DARE MO WARERA O TOMERARENAI</a:t>
            </a:r>
            <a:endParaRPr lang="ja-JP" altLang="en-US" sz="36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7446" y="4842020"/>
            <a:ext cx="9144000" cy="1655762"/>
          </a:xfrm>
        </p:spPr>
        <p:txBody>
          <a:bodyPr>
            <a:noAutofit/>
          </a:bodyPr>
          <a:lstStyle/>
          <a:p>
            <a:r>
              <a:rPr lang="en-US" altLang="ja-JP" sz="3200" i="1" dirty="0" smtClean="0">
                <a:latin typeface="HGP創英角ﾎﾟｯﾌﾟ体" pitchFamily="50" charset="-128"/>
                <a:ea typeface="HGP創英角ﾎﾟｯﾌﾟ体" pitchFamily="50" charset="-128"/>
              </a:rPr>
              <a:t>If God is for us</a:t>
            </a:r>
          </a:p>
          <a:p>
            <a:r>
              <a:rPr lang="en-US" altLang="ja-JP" sz="3200" i="1" dirty="0" smtClean="0">
                <a:latin typeface="HGP創英角ﾎﾟｯﾌﾟ体" pitchFamily="50" charset="-128"/>
                <a:ea typeface="HGP創英角ﾎﾟｯﾌﾟ体" pitchFamily="50" charset="-128"/>
              </a:rPr>
              <a:t>No one can stop us</a:t>
            </a:r>
            <a:endParaRPr lang="en-US" altLang="ja-JP" sz="3200" i="1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840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6754" y="182873"/>
            <a:ext cx="11691257" cy="2752318"/>
          </a:xfrm>
        </p:spPr>
        <p:txBody>
          <a:bodyPr>
            <a:noAutofit/>
          </a:bodyPr>
          <a:lstStyle/>
          <a:p>
            <a:r>
              <a:rPr lang="ja-JP" altLang="en-US" sz="4400" dirty="0" smtClean="0">
                <a:latin typeface="HGP創英角ﾎﾟｯﾌﾟ体" pitchFamily="50" charset="-128"/>
                <a:ea typeface="HGP創英角ﾎﾟｯﾌﾟ体" pitchFamily="50" charset="-128"/>
              </a:rPr>
              <a:t>神</a:t>
            </a:r>
            <a: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  <a:t>が</a:t>
            </a:r>
            <a:r>
              <a:rPr lang="ja-JP" altLang="en-US" sz="4400" dirty="0" smtClean="0">
                <a:latin typeface="HGP創英角ﾎﾟｯﾌﾟ体" pitchFamily="50" charset="-128"/>
                <a:ea typeface="HGP創英角ﾎﾟｯﾌﾟ体" pitchFamily="50" charset="-128"/>
              </a:rPr>
              <a:t>われら</a:t>
            </a:r>
            <a: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  <a:t>と</a:t>
            </a:r>
            <a:r>
              <a:rPr lang="ja-JP" altLang="en-US" sz="4400" dirty="0" smtClean="0">
                <a:latin typeface="HGP創英角ﾎﾟｯﾌﾟ体" pitchFamily="50" charset="-128"/>
                <a:ea typeface="HGP創英角ﾎﾟｯﾌﾟ体" pitchFamily="50" charset="-128"/>
              </a:rPr>
              <a:t>　共にいるなら</a:t>
            </a:r>
            <a: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  <a:t>KAMI GA WARERA TO TOMONI IRU NARA</a:t>
            </a: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20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20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  <a:t>われらは何</a:t>
            </a:r>
            <a:r>
              <a:rPr lang="ja-JP" altLang="en-US" sz="4400" dirty="0" smtClean="0">
                <a:latin typeface="HGP創英角ﾎﾟｯﾌﾟ体" pitchFamily="50" charset="-128"/>
                <a:ea typeface="HGP創英角ﾎﾟｯﾌﾟ体" pitchFamily="50" charset="-128"/>
              </a:rPr>
              <a:t>も　恐れはしない</a:t>
            </a:r>
            <a: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  <a:t>WARERA WA NANIMO OSOREWA SINAI</a:t>
            </a:r>
            <a:endParaRPr lang="ja-JP" altLang="en-US" sz="36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8830" y="4830297"/>
            <a:ext cx="9144000" cy="1655762"/>
          </a:xfrm>
        </p:spPr>
        <p:txBody>
          <a:bodyPr>
            <a:noAutofit/>
          </a:bodyPr>
          <a:lstStyle/>
          <a:p>
            <a:r>
              <a:rPr lang="en-US" altLang="ja-JP" sz="3200" i="1" dirty="0" smtClean="0">
                <a:latin typeface="HGP創英角ﾎﾟｯﾌﾟ体" pitchFamily="50" charset="-128"/>
                <a:ea typeface="HGP創英角ﾎﾟｯﾌﾟ体" pitchFamily="50" charset="-128"/>
              </a:rPr>
              <a:t>If God is with us</a:t>
            </a:r>
          </a:p>
          <a:p>
            <a:r>
              <a:rPr lang="en-US" altLang="ja-JP" sz="3200" i="1" dirty="0" smtClean="0">
                <a:latin typeface="HGP創英角ﾎﾟｯﾌﾟ体" pitchFamily="50" charset="-128"/>
                <a:ea typeface="HGP創英角ﾎﾟｯﾌﾟ体" pitchFamily="50" charset="-128"/>
              </a:rPr>
              <a:t>We will fear nothing</a:t>
            </a:r>
            <a:endParaRPr lang="en-US" altLang="ja-JP" sz="3200" i="1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041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04800"/>
            <a:ext cx="12192000" cy="2614245"/>
          </a:xfrm>
        </p:spPr>
        <p:txBody>
          <a:bodyPr>
            <a:noAutofit/>
          </a:bodyPr>
          <a:lstStyle/>
          <a:p>
            <a:r>
              <a:rPr lang="en-US" altLang="ja-JP" sz="4400" dirty="0" smtClean="0">
                <a:latin typeface="HGP創英角ﾎﾟｯﾌﾟ体" pitchFamily="50" charset="-128"/>
                <a:ea typeface="HGP創英角ﾎﾟｯﾌﾟ体" pitchFamily="50" charset="-128"/>
              </a:rPr>
              <a:t>There’s no one like you</a:t>
            </a:r>
            <a: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3600" dirty="0" smtClean="0">
                <a:latin typeface="HGP創英角ﾎﾟｯﾌﾟ体" pitchFamily="50" charset="-128"/>
                <a:ea typeface="HGP創英角ﾎﾟｯﾌﾟ体" pitchFamily="50" charset="-128"/>
              </a:rPr>
              <a:t>ｾﾞｱｽﾞ ﾉｰ ﾜﾝ ﾗｲｸ ﾕｰ</a:t>
            </a:r>
            <a:r>
              <a:rPr lang="ja-JP" altLang="en-US" sz="36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ja-JP" altLang="en-US" sz="36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20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20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4400" dirty="0" smtClean="0">
                <a:latin typeface="HGP創英角ﾎﾟｯﾌﾟ体" pitchFamily="50" charset="-128"/>
                <a:ea typeface="HGP創英角ﾎﾟｯﾌﾟ体" pitchFamily="50" charset="-128"/>
              </a:rPr>
              <a:t>None like you</a:t>
            </a: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3600" dirty="0">
                <a:latin typeface="HGP創英角ﾎﾟｯﾌﾟ体" pitchFamily="50" charset="-128"/>
                <a:ea typeface="HGP創英角ﾎﾟｯﾌﾟ体" pitchFamily="50" charset="-128"/>
              </a:rPr>
              <a:t>ﾅ</a:t>
            </a:r>
            <a:r>
              <a:rPr lang="ja-JP" altLang="en-US" sz="3600" dirty="0" smtClean="0">
                <a:latin typeface="HGP創英角ﾎﾟｯﾌﾟ体" pitchFamily="50" charset="-128"/>
                <a:ea typeface="HGP創英角ﾎﾟｯﾌﾟ体" pitchFamily="50" charset="-128"/>
              </a:rPr>
              <a:t>ﾝ ﾗｲｸ ﾕｰ</a:t>
            </a:r>
            <a:r>
              <a:rPr lang="ja-JP" altLang="en-US" sz="3600" dirty="0"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795128"/>
            <a:ext cx="9144000" cy="1655762"/>
          </a:xfrm>
        </p:spPr>
        <p:txBody>
          <a:bodyPr>
            <a:noAutofit/>
          </a:bodyPr>
          <a:lstStyle/>
          <a:p>
            <a:r>
              <a:rPr lang="ja-JP" altLang="en-US" sz="3200" i="1" dirty="0" smtClean="0">
                <a:latin typeface="HGP創英角ﾎﾟｯﾌﾟ体" pitchFamily="50" charset="-128"/>
                <a:ea typeface="HGP創英角ﾎﾟｯﾌﾟ体" pitchFamily="50" charset="-128"/>
              </a:rPr>
              <a:t>あなたのような方は</a:t>
            </a:r>
            <a:endParaRPr lang="en-US" altLang="ja-JP" sz="3200" i="1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3200" i="1" dirty="0" smtClean="0">
                <a:latin typeface="HGP創英角ﾎﾟｯﾌﾟ体" pitchFamily="50" charset="-128"/>
                <a:ea typeface="HGP創英角ﾎﾟｯﾌﾟ体" pitchFamily="50" charset="-128"/>
              </a:rPr>
              <a:t>他にいない</a:t>
            </a:r>
            <a:endParaRPr lang="en-US" altLang="ja-JP" sz="3200" i="1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1601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99847" y="1815038"/>
            <a:ext cx="9144000" cy="2387600"/>
          </a:xfrm>
        </p:spPr>
        <p:txBody>
          <a:bodyPr>
            <a:noAutofit/>
          </a:bodyPr>
          <a:lstStyle/>
          <a:p>
            <a:r>
              <a:rPr lang="en-US" altLang="ja-JP" sz="4400" dirty="0" smtClean="0">
                <a:latin typeface="HGP創英角ﾎﾟｯﾌﾟ体" pitchFamily="50" charset="-128"/>
                <a:ea typeface="HGP創英角ﾎﾟｯﾌﾟ体" pitchFamily="50" charset="-128"/>
              </a:rPr>
              <a:t>Into the darkness you shine</a:t>
            </a:r>
            <a: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3600" dirty="0" smtClean="0">
                <a:latin typeface="HGP創英角ﾎﾟｯﾌﾟ体" pitchFamily="50" charset="-128"/>
                <a:ea typeface="HGP創英角ﾎﾟｯﾌﾟ体" pitchFamily="50" charset="-128"/>
              </a:rPr>
              <a:t>ｲﾝﾄｩ ｻﾞ ﾀﾞｰｸﾈｽ ﾕｰ ｼｬｲﾝ </a:t>
            </a:r>
            <a:r>
              <a:rPr lang="ja-JP" altLang="en-US" sz="36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ja-JP" altLang="en-US" sz="36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20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20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4400" dirty="0" smtClean="0">
                <a:latin typeface="HGP創英角ﾎﾟｯﾌﾟ体" pitchFamily="50" charset="-128"/>
                <a:ea typeface="HGP創英角ﾎﾟｯﾌﾟ体" pitchFamily="50" charset="-128"/>
              </a:rPr>
              <a:t>out of the ashes we rise</a:t>
            </a: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3600" dirty="0" smtClean="0">
                <a:latin typeface="HGP創英角ﾎﾟｯﾌﾟ体" pitchFamily="50" charset="-128"/>
                <a:ea typeface="HGP創英角ﾎﾟｯﾌﾟ体" pitchFamily="50" charset="-128"/>
              </a:rPr>
              <a:t>ｱｳﾄ ｵﾌﾞ ｼﾞ ｱｯｼｪｽﾞ ｳｨ ﾗｲｽﾞ</a:t>
            </a:r>
            <a:r>
              <a:rPr lang="ja-JP" altLang="en-US" sz="3600" dirty="0"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28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ja-JP" altLang="en-US" sz="28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947527"/>
            <a:ext cx="9144000" cy="1655762"/>
          </a:xfrm>
        </p:spPr>
        <p:txBody>
          <a:bodyPr>
            <a:noAutofit/>
          </a:bodyPr>
          <a:lstStyle/>
          <a:p>
            <a:endParaRPr lang="en-US" altLang="ja-JP" sz="3200" i="1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en-US" altLang="ja-JP" sz="3200" i="1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ja-JP" altLang="en-US" sz="3200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676400" y="4982696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i="1" dirty="0" smtClean="0">
                <a:latin typeface="HGP創英角ﾎﾟｯﾌﾟ体" pitchFamily="50" charset="-128"/>
                <a:ea typeface="HGP創英角ﾎﾟｯﾌﾟ体" pitchFamily="50" charset="-128"/>
              </a:rPr>
              <a:t>暗闇であなたは輝く</a:t>
            </a:r>
            <a:endParaRPr lang="en-US" altLang="ja-JP" sz="3200" i="1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3200" i="1" dirty="0" smtClean="0">
                <a:latin typeface="HGP創英角ﾎﾟｯﾌﾟ体" pitchFamily="50" charset="-128"/>
                <a:ea typeface="HGP創英角ﾎﾟｯﾌﾟ体" pitchFamily="50" charset="-128"/>
              </a:rPr>
              <a:t>私たちは灰から立ち上がる</a:t>
            </a:r>
            <a:endParaRPr lang="en-US" altLang="ja-JP" sz="3200" i="1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1399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07477" y="1815038"/>
            <a:ext cx="10187354" cy="2387600"/>
          </a:xfrm>
        </p:spPr>
        <p:txBody>
          <a:bodyPr>
            <a:noAutofit/>
          </a:bodyPr>
          <a:lstStyle/>
          <a:p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Our God is greater</a:t>
            </a:r>
            <a: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3600" dirty="0" smtClean="0">
                <a:latin typeface="HGP創英角ﾎﾟｯﾌﾟ体" pitchFamily="50" charset="-128"/>
                <a:ea typeface="HGP創英角ﾎﾟｯﾌﾟ体" pitchFamily="50" charset="-128"/>
              </a:rPr>
              <a:t>ｱﾜｰ ｺﾞｯﾄ ｲｽﾞ ｸﾞﾚｰﾀｰ</a:t>
            </a:r>
            <a:r>
              <a:rPr lang="ja-JP" altLang="en-US" sz="36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ja-JP" altLang="en-US" sz="36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20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20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Our God is stronger</a:t>
            </a:r>
            <a:b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3600" dirty="0" smtClean="0">
                <a:latin typeface="HGP創英角ﾎﾟｯﾌﾟ体" pitchFamily="50" charset="-128"/>
                <a:ea typeface="HGP創英角ﾎﾟｯﾌﾟ体" pitchFamily="50" charset="-128"/>
              </a:rPr>
              <a:t>ｱﾜｰ ｺﾞｯﾄ ｲｽﾞ ｽﾄﾛﾝｶﾞｰ</a:t>
            </a:r>
            <a:r>
              <a:rPr lang="ja-JP" altLang="en-US" sz="3600" dirty="0"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20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ja-JP" altLang="en-US" sz="20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4400" dirty="0" smtClean="0">
                <a:latin typeface="HGP創英角ﾎﾟｯﾌﾟ体" pitchFamily="50" charset="-128"/>
                <a:ea typeface="HGP創英角ﾎﾟｯﾌﾟ体" pitchFamily="50" charset="-128"/>
              </a:rPr>
              <a:t>God, you are higher than any other</a:t>
            </a:r>
            <a:r>
              <a:rPr lang="en-US" altLang="ja-JP" sz="66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66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3600" dirty="0" smtClean="0">
                <a:latin typeface="HGP創英角ﾎﾟｯﾌﾟ体" pitchFamily="50" charset="-128"/>
                <a:ea typeface="HGP創英角ﾎﾟｯﾌﾟ体" pitchFamily="50" charset="-128"/>
              </a:rPr>
              <a:t>ｺﾞｯﾄ</a:t>
            </a:r>
            <a:r>
              <a:rPr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  <a:t>､</a:t>
            </a:r>
            <a:r>
              <a:rPr lang="ja-JP" altLang="en-US" sz="3600" dirty="0" smtClean="0">
                <a:latin typeface="HGP創英角ﾎﾟｯﾌﾟ体" pitchFamily="50" charset="-128"/>
                <a:ea typeface="HGP創英角ﾎﾟｯﾌﾟ体" pitchFamily="50" charset="-128"/>
              </a:rPr>
              <a:t>ﾕｰ ｱｰ ﾊｲｱｰ ｻﾞﾝ ｴﾆｰ ｱｻﾞｰ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947527"/>
            <a:ext cx="9144000" cy="1655762"/>
          </a:xfrm>
        </p:spPr>
        <p:txBody>
          <a:bodyPr>
            <a:noAutofit/>
          </a:bodyPr>
          <a:lstStyle/>
          <a:p>
            <a:endParaRPr lang="en-US" altLang="ja-JP" sz="3200" i="1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en-US" altLang="ja-JP" sz="3200" i="1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ja-JP" altLang="en-US" sz="3200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676400" y="485374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i="1" dirty="0" smtClean="0">
                <a:latin typeface="HGP創英角ﾎﾟｯﾌﾟ体" pitchFamily="50" charset="-128"/>
                <a:ea typeface="HGP創英角ﾎﾟｯﾌﾟ体" pitchFamily="50" charset="-128"/>
              </a:rPr>
              <a:t>私たちの神は、何より偉大で</a:t>
            </a:r>
            <a:endParaRPr lang="en-US" altLang="ja-JP" sz="3200" i="1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3200" i="1" dirty="0" smtClean="0">
                <a:latin typeface="HGP創英角ﾎﾟｯﾌﾟ体" pitchFamily="50" charset="-128"/>
                <a:ea typeface="HGP創英角ﾎﾟｯﾌﾟ体" pitchFamily="50" charset="-128"/>
              </a:rPr>
              <a:t>誰より強い</a:t>
            </a:r>
            <a:endParaRPr lang="en-US" altLang="ja-JP" sz="3200" i="1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3200" i="1" dirty="0" smtClean="0"/>
              <a:t>神様、あなたはほかの何より高い方</a:t>
            </a:r>
            <a:endParaRPr lang="ja-JP" alt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1961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07477" y="1815038"/>
            <a:ext cx="10187354" cy="2387600"/>
          </a:xfrm>
        </p:spPr>
        <p:txBody>
          <a:bodyPr>
            <a:noAutofit/>
          </a:bodyPr>
          <a:lstStyle/>
          <a:p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Our God is </a:t>
            </a:r>
            <a:r>
              <a:rPr lang="en-US" altLang="ja-JP" sz="4400" dirty="0" smtClean="0">
                <a:latin typeface="HGP創英角ﾎﾟｯﾌﾟ体" pitchFamily="50" charset="-128"/>
                <a:ea typeface="HGP創英角ﾎﾟｯﾌﾟ体" pitchFamily="50" charset="-128"/>
              </a:rPr>
              <a:t>healer</a:t>
            </a:r>
            <a: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3600" dirty="0" smtClean="0">
                <a:latin typeface="HGP創英角ﾎﾟｯﾌﾟ体" pitchFamily="50" charset="-128"/>
                <a:ea typeface="HGP創英角ﾎﾟｯﾌﾟ体" pitchFamily="50" charset="-128"/>
              </a:rPr>
              <a:t>ｱﾜｰ ｺﾞｯﾄ ｲｽﾞ ﾋｰﾗｰ</a:t>
            </a:r>
            <a:r>
              <a:rPr lang="ja-JP" altLang="en-US" sz="36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ja-JP" altLang="en-US" sz="36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28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28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Awesome in power</a:t>
            </a:r>
            <a:b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3600" dirty="0" smtClean="0">
                <a:latin typeface="HGP創英角ﾎﾟｯﾌﾟ体" pitchFamily="50" charset="-128"/>
                <a:ea typeface="HGP創英角ﾎﾟｯﾌﾟ体" pitchFamily="50" charset="-128"/>
              </a:rPr>
              <a:t>ｵｰｻﾑ ｲﾝ ﾊﾟﾜｰ</a:t>
            </a:r>
            <a:r>
              <a:rPr lang="ja-JP" altLang="en-US" sz="3600" dirty="0"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28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ja-JP" altLang="en-US" sz="28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4400" dirty="0" smtClean="0">
                <a:latin typeface="HGP創英角ﾎﾟｯﾌﾟ体" pitchFamily="50" charset="-128"/>
                <a:ea typeface="HGP創英角ﾎﾟｯﾌﾟ体" pitchFamily="50" charset="-128"/>
              </a:rPr>
              <a:t>Our</a:t>
            </a:r>
            <a:r>
              <a:rPr lang="en-US" altLang="ja-JP" sz="2800" dirty="0" smtClean="0"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4400" dirty="0" err="1" smtClean="0">
                <a:latin typeface="HGP創英角ﾎﾟｯﾌﾟ体" pitchFamily="50" charset="-128"/>
                <a:ea typeface="HGP創英角ﾎﾟｯﾌﾟ体" pitchFamily="50" charset="-128"/>
              </a:rPr>
              <a:t>God､Our</a:t>
            </a:r>
            <a:r>
              <a:rPr lang="ja-JP" altLang="en-US" sz="4400" dirty="0" smtClean="0"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4400" dirty="0" smtClean="0">
                <a:latin typeface="HGP創英角ﾎﾟｯﾌﾟ体" pitchFamily="50" charset="-128"/>
                <a:ea typeface="HGP創英角ﾎﾟｯﾌﾟ体" pitchFamily="50" charset="-128"/>
              </a:rPr>
              <a:t>God</a:t>
            </a:r>
            <a:r>
              <a:rPr lang="en-US" altLang="ja-JP" sz="66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66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3600" dirty="0" smtClean="0">
                <a:latin typeface="HGP創英角ﾎﾟｯﾌﾟ体" pitchFamily="50" charset="-128"/>
                <a:ea typeface="HGP創英角ﾎﾟｯﾌﾟ体" pitchFamily="50" charset="-128"/>
              </a:rPr>
              <a:t>ｱﾜｰ ｺﾞｯﾄ</a:t>
            </a:r>
            <a:r>
              <a:rPr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  <a:t>､</a:t>
            </a:r>
            <a:r>
              <a:rPr lang="ja-JP" altLang="en-US" sz="3600" dirty="0" smtClean="0">
                <a:latin typeface="HGP創英角ﾎﾟｯﾌﾟ体" pitchFamily="50" charset="-128"/>
                <a:ea typeface="HGP創英角ﾎﾟｯﾌﾟ体" pitchFamily="50" charset="-128"/>
              </a:rPr>
              <a:t>ｱﾜｰ ｺﾞｯﾄ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947527"/>
            <a:ext cx="9144000" cy="1655762"/>
          </a:xfrm>
        </p:spPr>
        <p:txBody>
          <a:bodyPr>
            <a:noAutofit/>
          </a:bodyPr>
          <a:lstStyle/>
          <a:p>
            <a:endParaRPr lang="en-US" altLang="ja-JP" sz="3200" i="1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en-US" altLang="ja-JP" sz="3200" i="1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ja-JP" altLang="en-US" sz="3200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676400" y="4865466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i="1" dirty="0" smtClean="0">
                <a:latin typeface="HGP創英角ﾎﾟｯﾌﾟ体" pitchFamily="50" charset="-128"/>
                <a:ea typeface="HGP創英角ﾎﾟｯﾌﾟ体" pitchFamily="50" charset="-128"/>
              </a:rPr>
              <a:t>私</a:t>
            </a:r>
            <a:r>
              <a:rPr lang="ja-JP" altLang="en-US" sz="3200" i="1" dirty="0">
                <a:latin typeface="HGP創英角ﾎﾟｯﾌﾟ体" pitchFamily="50" charset="-128"/>
                <a:ea typeface="HGP創英角ﾎﾟｯﾌﾟ体" pitchFamily="50" charset="-128"/>
              </a:rPr>
              <a:t>たち</a:t>
            </a:r>
            <a:r>
              <a:rPr lang="ja-JP" altLang="en-US" sz="3200" i="1" dirty="0" smtClean="0">
                <a:latin typeface="HGP創英角ﾎﾟｯﾌﾟ体" pitchFamily="50" charset="-128"/>
                <a:ea typeface="HGP創英角ﾎﾟｯﾌﾟ体" pitchFamily="50" charset="-128"/>
              </a:rPr>
              <a:t>の神は癒し主</a:t>
            </a:r>
            <a:endParaRPr lang="en-US" altLang="ja-JP" sz="3200" i="1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3200" i="1" dirty="0" smtClean="0">
                <a:latin typeface="HGP創英角ﾎﾟｯﾌﾟ体" pitchFamily="50" charset="-128"/>
                <a:ea typeface="HGP創英角ﾎﾟｯﾌﾟ体" pitchFamily="50" charset="-128"/>
              </a:rPr>
              <a:t>ものすごく力がある方</a:t>
            </a:r>
            <a:endParaRPr lang="en-US" altLang="ja-JP" sz="3200" i="1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3200" i="1" dirty="0" smtClean="0">
                <a:latin typeface="HGP創英角ﾎﾟｯﾌﾟ体" pitchFamily="50" charset="-128"/>
                <a:ea typeface="HGP創英角ﾎﾟｯﾌﾟ体" pitchFamily="50" charset="-128"/>
              </a:rPr>
              <a:t>私たちの神　私たちの神</a:t>
            </a:r>
            <a:endParaRPr lang="en-US" altLang="ja-JP" sz="3200" i="1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16556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54723" y="164123"/>
            <a:ext cx="10187354" cy="2602523"/>
          </a:xfrm>
        </p:spPr>
        <p:txBody>
          <a:bodyPr>
            <a:noAutofit/>
          </a:bodyPr>
          <a:lstStyle/>
          <a:p>
            <a:r>
              <a:rPr lang="en-US" altLang="ja-JP" sz="4400" dirty="0" smtClean="0">
                <a:latin typeface="HGP創英角ﾎﾟｯﾌﾟ体" pitchFamily="50" charset="-128"/>
                <a:ea typeface="HGP創英角ﾎﾟｯﾌﾟ体" pitchFamily="50" charset="-128"/>
              </a:rPr>
              <a:t>And if our God is for us</a:t>
            </a:r>
            <a: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3600" dirty="0" smtClean="0">
                <a:latin typeface="HGP創英角ﾎﾟｯﾌﾟ体" pitchFamily="50" charset="-128"/>
                <a:ea typeface="HGP創英角ﾎﾟｯﾌﾟ体" pitchFamily="50" charset="-128"/>
              </a:rPr>
              <a:t>ｱﾝﾄﾞ ｲﾌ ｱﾜｰ ｺﾞｯﾄ ｲｽﾞ ﾌｫｰ ｱｽ</a:t>
            </a:r>
            <a:r>
              <a:rPr lang="ja-JP" altLang="en-US" sz="28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ja-JP" altLang="en-US" sz="28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20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20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Then who could ever stop us</a:t>
            </a:r>
            <a:b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3600" dirty="0" smtClean="0">
                <a:latin typeface="HGP創英角ﾎﾟｯﾌﾟ体" pitchFamily="50" charset="-128"/>
                <a:ea typeface="HGP創英角ﾎﾟｯﾌﾟ体" pitchFamily="50" charset="-128"/>
              </a:rPr>
              <a:t>ｾﾞﾝ ﾌｰ ｸｯﾄﾞ ｴﾊﾞｰ ｽﾄｯﾌﾟ </a:t>
            </a:r>
            <a:r>
              <a:rPr lang="ja-JP" altLang="en-US" sz="3600" dirty="0" smtClean="0">
                <a:latin typeface="HGP創英角ﾎﾟｯﾌﾟ体" pitchFamily="50" charset="-128"/>
                <a:ea typeface="HGP創英角ﾎﾟｯﾌﾟ体" pitchFamily="50" charset="-128"/>
              </a:rPr>
              <a:t>ｱｽ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947527"/>
            <a:ext cx="9144000" cy="1655762"/>
          </a:xfrm>
        </p:spPr>
        <p:txBody>
          <a:bodyPr>
            <a:noAutofit/>
          </a:bodyPr>
          <a:lstStyle/>
          <a:p>
            <a:endParaRPr lang="en-US" altLang="ja-JP" sz="3200" i="1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en-US" altLang="ja-JP" sz="3200" i="1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ja-JP" altLang="en-US" sz="3200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676400" y="4900635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i="1" dirty="0" smtClean="0">
                <a:latin typeface="HGP創英角ﾎﾟｯﾌﾟ体" pitchFamily="50" charset="-128"/>
                <a:ea typeface="HGP創英角ﾎﾟｯﾌﾟ体" pitchFamily="50" charset="-128"/>
              </a:rPr>
              <a:t>もし私たちの神が味方なら</a:t>
            </a:r>
            <a:endParaRPr lang="en-US" altLang="ja-JP" sz="3200" i="1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3200" i="1" dirty="0" smtClean="0">
                <a:latin typeface="HGP創英角ﾎﾟｯﾌﾟ体" pitchFamily="50" charset="-128"/>
                <a:ea typeface="HGP創英角ﾎﾟｯﾌﾟ体" pitchFamily="50" charset="-128"/>
              </a:rPr>
              <a:t>誰が私たちを止められるだろう</a:t>
            </a:r>
            <a:endParaRPr lang="en-US" altLang="ja-JP" sz="3200" i="1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02456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0923" y="1252330"/>
            <a:ext cx="10187354" cy="2387600"/>
          </a:xfrm>
        </p:spPr>
        <p:txBody>
          <a:bodyPr>
            <a:noAutofit/>
          </a:bodyPr>
          <a:lstStyle/>
          <a:p>
            <a:r>
              <a:rPr lang="en-US" altLang="ja-JP" sz="4400" dirty="0" smtClean="0">
                <a:latin typeface="HGP創英角ﾎﾟｯﾌﾟ体" pitchFamily="50" charset="-128"/>
                <a:ea typeface="HGP創英角ﾎﾟｯﾌﾟ体" pitchFamily="50" charset="-128"/>
              </a:rPr>
              <a:t>And if our God is with us</a:t>
            </a:r>
            <a: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3600" dirty="0" smtClean="0">
                <a:latin typeface="HGP創英角ﾎﾟｯﾌﾟ体" pitchFamily="50" charset="-128"/>
                <a:ea typeface="HGP創英角ﾎﾟｯﾌﾟ体" pitchFamily="50" charset="-128"/>
              </a:rPr>
              <a:t>ｱﾝﾄﾞ ｲﾌ ｱﾜｰ ｺﾞｯﾄ ｲｽﾞ ｳｨｽﾞ ｱｽ</a:t>
            </a:r>
            <a:r>
              <a:rPr lang="ja-JP" altLang="en-US" sz="28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ja-JP" altLang="en-US" sz="28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20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20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>Then </a:t>
            </a:r>
            <a:r>
              <a:rPr lang="en-US" altLang="ja-JP" sz="4400" dirty="0" smtClean="0">
                <a:latin typeface="HGP創英角ﾎﾟｯﾌﾟ体" pitchFamily="50" charset="-128"/>
                <a:ea typeface="HGP創英角ﾎﾟｯﾌﾟ体" pitchFamily="50" charset="-128"/>
              </a:rPr>
              <a:t>what could stand against</a:t>
            </a: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3600" dirty="0" smtClean="0">
                <a:latin typeface="HGP創英角ﾎﾟｯﾌﾟ体" pitchFamily="50" charset="-128"/>
                <a:ea typeface="HGP創英角ﾎﾟｯﾌﾟ体" pitchFamily="50" charset="-128"/>
              </a:rPr>
              <a:t>ｾﾞﾝ ﾜｯﾄ ｸｯﾄﾞ ｽﾀﾝﾄﾞ ｱｹﾞｲﾝｽﾄ </a:t>
            </a:r>
            <a:r>
              <a:rPr lang="en-US" altLang="ja-JP" sz="66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6600" dirty="0">
                <a:latin typeface="HGP創英角ﾎﾟｯﾌﾟ体" pitchFamily="50" charset="-128"/>
                <a:ea typeface="HGP創英角ﾎﾟｯﾌﾟ体" pitchFamily="50" charset="-128"/>
              </a:rPr>
            </a:b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947527"/>
            <a:ext cx="9144000" cy="1655762"/>
          </a:xfrm>
        </p:spPr>
        <p:txBody>
          <a:bodyPr>
            <a:noAutofit/>
          </a:bodyPr>
          <a:lstStyle/>
          <a:p>
            <a:endParaRPr lang="en-US" altLang="ja-JP" sz="3200" i="1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en-US" altLang="ja-JP" sz="3200" i="1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kumimoji="1" lang="ja-JP" altLang="en-US" sz="3200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676400" y="4795127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i="1" dirty="0" smtClean="0">
                <a:latin typeface="HGP創英角ﾎﾟｯﾌﾟ体" pitchFamily="50" charset="-128"/>
                <a:ea typeface="HGP創英角ﾎﾟｯﾌﾟ体" pitchFamily="50" charset="-128"/>
              </a:rPr>
              <a:t>もし私たちの神がともにおられるなら</a:t>
            </a:r>
            <a:endParaRPr lang="en-US" altLang="ja-JP" sz="3200" i="1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3200" i="1" dirty="0" smtClean="0">
                <a:latin typeface="HGP創英角ﾎﾟｯﾌﾟ体" pitchFamily="50" charset="-128"/>
                <a:ea typeface="HGP創英角ﾎﾟｯﾌﾟ体" pitchFamily="50" charset="-128"/>
              </a:rPr>
              <a:t>何が私たちに敵対できるだろう</a:t>
            </a:r>
            <a:endParaRPr lang="en-US" altLang="ja-JP" sz="3200" i="1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3585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6754" y="147704"/>
            <a:ext cx="11691257" cy="2752318"/>
          </a:xfrm>
        </p:spPr>
        <p:txBody>
          <a:bodyPr>
            <a:noAutofit/>
          </a:bodyPr>
          <a:lstStyle/>
          <a:p>
            <a:r>
              <a:rPr lang="ja-JP" altLang="en-US" sz="4400" dirty="0" smtClean="0">
                <a:latin typeface="HGP創英角ﾎﾟｯﾌﾟ体" pitchFamily="50" charset="-128"/>
                <a:ea typeface="HGP創英角ﾎﾟｯﾌﾟ体" pitchFamily="50" charset="-128"/>
              </a:rPr>
              <a:t>水をワインに　変えるお方は</a:t>
            </a:r>
            <a: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  <a:t>MIZU O WAIN NI KAERU OKATA WA</a:t>
            </a: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20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20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4400" dirty="0" smtClean="0">
                <a:latin typeface="HGP創英角ﾎﾟｯﾌﾟ体" pitchFamily="50" charset="-128"/>
                <a:ea typeface="HGP創英角ﾎﾟｯﾌﾟ体" pitchFamily="50" charset="-128"/>
              </a:rPr>
              <a:t>あなたの ほかに　いない</a:t>
            </a:r>
            <a: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  <a:t>ANATA NO HOKANI INAI</a:t>
            </a:r>
            <a:endParaRPr lang="ja-JP" altLang="en-US" sz="36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7446" y="4877189"/>
            <a:ext cx="9144000" cy="1655762"/>
          </a:xfrm>
        </p:spPr>
        <p:txBody>
          <a:bodyPr>
            <a:noAutofit/>
          </a:bodyPr>
          <a:lstStyle/>
          <a:p>
            <a:r>
              <a:rPr lang="en-US" altLang="ja-JP" sz="3200" i="1" dirty="0" smtClean="0">
                <a:latin typeface="HGP創英角ﾎﾟｯﾌﾟ体" pitchFamily="50" charset="-128"/>
                <a:ea typeface="HGP創英角ﾎﾟｯﾌﾟ体" pitchFamily="50" charset="-128"/>
              </a:rPr>
              <a:t>There are no one like you</a:t>
            </a:r>
          </a:p>
          <a:p>
            <a:r>
              <a:rPr lang="en-US" altLang="ja-JP" sz="3200" i="1" dirty="0" smtClean="0">
                <a:latin typeface="HGP創英角ﾎﾟｯﾌﾟ体" pitchFamily="50" charset="-128"/>
                <a:ea typeface="HGP創英角ﾎﾟｯﾌﾟ体" pitchFamily="50" charset="-128"/>
              </a:rPr>
              <a:t>Who can turn water into wine</a:t>
            </a:r>
            <a:endParaRPr lang="en-US" altLang="ja-JP" sz="3200" i="1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203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6754" y="182873"/>
            <a:ext cx="11691257" cy="2752318"/>
          </a:xfrm>
        </p:spPr>
        <p:txBody>
          <a:bodyPr>
            <a:noAutofit/>
          </a:bodyPr>
          <a:lstStyle/>
          <a:p>
            <a:r>
              <a:rPr lang="ja-JP" altLang="en-US" sz="4400" dirty="0" smtClean="0">
                <a:latin typeface="HGP創英角ﾎﾟｯﾌﾟ体" pitchFamily="50" charset="-128"/>
                <a:ea typeface="HGP創英角ﾎﾟｯﾌﾟ体" pitchFamily="50" charset="-128"/>
              </a:rPr>
              <a:t>盲人の目を　ひらくお方は</a:t>
            </a:r>
            <a: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  <a:t>MOUJIN NO ME O HIRAKU OKATA WA</a:t>
            </a:r>
            <a: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44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20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20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4400" dirty="0" smtClean="0">
                <a:latin typeface="HGP創英角ﾎﾟｯﾌﾟ体" pitchFamily="50" charset="-128"/>
                <a:ea typeface="HGP創英角ﾎﾟｯﾌﾟ体" pitchFamily="50" charset="-128"/>
              </a:rPr>
              <a:t>あなたの ほかに　いない</a:t>
            </a:r>
            <a:r>
              <a:rPr lang="ja-JP" altLang="en-US" sz="4800" dirty="0"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ja-JP" altLang="en-US" sz="4800" dirty="0"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en-US" altLang="ja-JP" sz="3600" dirty="0" smtClean="0">
                <a:latin typeface="HGP創英角ﾎﾟｯﾌﾟ体" pitchFamily="50" charset="-128"/>
                <a:ea typeface="HGP創英角ﾎﾟｯﾌﾟ体" pitchFamily="50" charset="-128"/>
              </a:rPr>
              <a:t>ANATA NO HOKANI INAI</a:t>
            </a:r>
            <a:endParaRPr lang="ja-JP" altLang="en-US" sz="36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947527"/>
            <a:ext cx="9144000" cy="1655762"/>
          </a:xfrm>
        </p:spPr>
        <p:txBody>
          <a:bodyPr>
            <a:noAutofit/>
          </a:bodyPr>
          <a:lstStyle/>
          <a:p>
            <a:r>
              <a:rPr lang="en-US" altLang="ja-JP" sz="3200" i="1" dirty="0" smtClean="0">
                <a:latin typeface="HGP創英角ﾎﾟｯﾌﾟ体" pitchFamily="50" charset="-128"/>
                <a:ea typeface="HGP創英角ﾎﾟｯﾌﾟ体" pitchFamily="50" charset="-128"/>
              </a:rPr>
              <a:t>There is no one like you</a:t>
            </a:r>
          </a:p>
          <a:p>
            <a:r>
              <a:rPr lang="en-US" altLang="ja-JP" sz="3200" i="1" dirty="0" smtClean="0">
                <a:latin typeface="HGP創英角ﾎﾟｯﾌﾟ体" pitchFamily="50" charset="-128"/>
                <a:ea typeface="HGP創英角ﾎﾟｯﾌﾟ体" pitchFamily="50" charset="-128"/>
              </a:rPr>
              <a:t>Who can open the eyes of the blind</a:t>
            </a:r>
            <a:endParaRPr lang="en-US" altLang="ja-JP" sz="3200" i="1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229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歌詞">
      <a:majorFont>
        <a:latin typeface="Calibri Light"/>
        <a:ea typeface="HG創英角ﾎﾟｯﾌﾟ体"/>
        <a:cs typeface=""/>
      </a:majorFont>
      <a:minorFont>
        <a:latin typeface="Calibri"/>
        <a:ea typeface="HGP創英角ﾎﾟｯﾌﾟ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207</Words>
  <Application>Microsoft Office PowerPoint</Application>
  <PresentationFormat>ユーザー設定</PresentationFormat>
  <Paragraphs>52</Paragraphs>
  <Slides>13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テーマ</vt:lpstr>
      <vt:lpstr>Water you turned into wine ｳｫｰﾀｰ ﾕｰ ﾀｰﾝﾄﾞ ｲﾝﾄｩ ﾜｲﾝ  Opened the eyes of the blind ｵｰﾌﾟﾝﾄﾞ ｼﾞ ｱｲｽﾞ ｵﾌ ｻﾞ ﾌﾞﾗｲﾝﾄﾞ　   </vt:lpstr>
      <vt:lpstr>There’s no one like you ｾﾞｱｽﾞ ﾉｰ ﾜﾝ ﾗｲｸ ﾕｰ  None like you ﾅﾝ ﾗｲｸ ﾕｰ　</vt:lpstr>
      <vt:lpstr>Into the darkness you shine ｲﾝﾄｩ ｻﾞ ﾀﾞｰｸﾈｽ ﾕｰ ｼｬｲﾝ   out of the ashes we rise ｱｳﾄ ｵﾌﾞ ｼﾞ ｱｯｼｪｽﾞ ｳｨ ﾗｲｽﾞ　   </vt:lpstr>
      <vt:lpstr>Our God is greater ｱﾜｰ ｺﾞｯﾄ ｲｽﾞ ｸﾞﾚｰﾀｰ  Our God is stronger ｱﾜｰ ｺﾞｯﾄ ｲｽﾞ ｽﾄﾛﾝｶﾞｰ　  God, you are higher than any other ｺﾞｯﾄ､ﾕｰ ｱｰ ﾊｲｱｰ ｻﾞﾝ ｴﾆｰ ｱｻﾞｰ</vt:lpstr>
      <vt:lpstr>Our God is healer ｱﾜｰ ｺﾞｯﾄ ｲｽﾞ ﾋｰﾗｰ  Awesome in power ｵｰｻﾑ ｲﾝ ﾊﾟﾜｰ　  Our God､Our God ｱﾜｰ ｺﾞｯﾄ､ｱﾜｰ ｺﾞｯﾄ</vt:lpstr>
      <vt:lpstr>And if our God is for us ｱﾝﾄﾞ ｲﾌ ｱﾜｰ ｺﾞｯﾄ ｲｽﾞ ﾌｫｰ ｱｽ  Then who could ever stop us ｾﾞﾝ ﾌｰ ｸｯﾄﾞ ｴﾊﾞｰ ｽﾄｯﾌﾟ ｱｽ</vt:lpstr>
      <vt:lpstr>And if our God is with us ｱﾝﾄﾞ ｲﾌ ｱﾜｰ ｺﾞｯﾄ ｲｽﾞ ｳｨｽﾞ ｱｽ  Then what could stand against ｾﾞﾝ ﾜｯﾄ ｸｯﾄﾞ ｽﾀﾝﾄﾞ ｱｹﾞｲﾝｽﾄ  </vt:lpstr>
      <vt:lpstr>水をワインに　変えるお方は MIZU O WAIN NI KAERU OKATA WA  あなたの ほかに　いない ANATA NO HOKANI INAI</vt:lpstr>
      <vt:lpstr>盲人の目を　ひらくお方は MOUJIN NO ME O HIRAKU OKATA WA  あなたの ほかに　いない ANATA NO HOKANI INAI</vt:lpstr>
      <vt:lpstr>力強い　われらの神 CHIKARA ZUYOI WARERA NO KAMI  ほかの誰より　高く HOKANO DARE YORI TAKAKU</vt:lpstr>
      <vt:lpstr>いやし主　おおいなる IYASHINUSHI OINARU  われらの　神 WARERA NO KAMI</vt:lpstr>
      <vt:lpstr>神がわれらの　味方であれば KAMI GA WARERA NO MIKATA DE AREBA  誰もわれらを　とめられない DARE MO WARERA O TOMERARENAI</vt:lpstr>
      <vt:lpstr>神がわれらと　共にいるなら KAMI GA WARERA TO TOMONI IRU NARA  われらは何も　恐れはしない WARERA WA NANIMO OSOREWA SINAI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up the skies of mercy ｵｰﾌﾟﾝ ｱｯﾌﾟ ｻﾞ ｽｶｲｽﾞ ｵｳﾞ ﾏｰｼｰ    And rain down the cleansing flood ｱﾝﾄﾞ r</dc:title>
  <dc:creator>yato2</dc:creator>
  <cp:lastModifiedBy>LCI</cp:lastModifiedBy>
  <cp:revision>41</cp:revision>
  <dcterms:created xsi:type="dcterms:W3CDTF">2016-09-23T04:25:44Z</dcterms:created>
  <dcterms:modified xsi:type="dcterms:W3CDTF">2018-07-22T01:29:36Z</dcterms:modified>
</cp:coreProperties>
</file>