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1" r:id="rId3"/>
    <p:sldId id="257" r:id="rId4"/>
    <p:sldId id="272" r:id="rId5"/>
    <p:sldId id="258" r:id="rId6"/>
    <p:sldId id="273" r:id="rId7"/>
    <p:sldId id="259" r:id="rId8"/>
    <p:sldId id="274" r:id="rId9"/>
    <p:sldId id="260" r:id="rId10"/>
    <p:sldId id="263" r:id="rId11"/>
    <p:sldId id="264" r:id="rId12"/>
    <p:sldId id="267" r:id="rId13"/>
    <p:sldId id="268" r:id="rId14"/>
    <p:sldId id="269" r:id="rId15"/>
    <p:sldId id="270" r:id="rId16"/>
    <p:sldId id="275" r:id="rId1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50" d="100"/>
          <a:sy n="50" d="100"/>
        </p:scale>
        <p:origin x="684" y="5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4856D4-7F44-495C-BA31-EF76DB7CEC34}" type="datetimeFigureOut">
              <a:rPr kumimoji="1" lang="ja-JP" altLang="en-US" smtClean="0"/>
              <a:t>2020/4/5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1A59FC-D995-4AD4-8983-CA6FE3B723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34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2355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8817D4AF-AEE9-4592-9314-EC5FCCF44D8A}" type="slidenum">
              <a:rPr lang="ja-JP" altLang="en-US" sz="1200"/>
              <a:pPr eaLnBrk="1" hangingPunct="1"/>
              <a:t>12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2958127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24580" name="スライド番号プレースホル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BCE0B079-45DA-4948-96F5-A0AFCA891576}" type="slidenum">
              <a:rPr lang="ja-JP" altLang="en-US" sz="1200"/>
              <a:pPr algn="r" eaLnBrk="1" hangingPunct="1"/>
              <a:t>13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3146765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838200" y="351678"/>
            <a:ext cx="10515600" cy="4502710"/>
          </a:xfrm>
        </p:spPr>
        <p:txBody>
          <a:bodyPr anchor="t"/>
          <a:lstStyle>
            <a:lvl1pPr algn="ctr">
              <a:defRPr>
                <a:latin typeface="+mn-ea"/>
                <a:ea typeface="+mn-ea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0"/>
          </p:nvPr>
        </p:nvSpPr>
        <p:spPr>
          <a:xfrm>
            <a:off x="1806388" y="5164043"/>
            <a:ext cx="8579223" cy="1492249"/>
          </a:xfrm>
        </p:spPr>
        <p:txBody>
          <a:bodyPr>
            <a:normAutofit/>
          </a:bodyPr>
          <a:lstStyle>
            <a:lvl1pPr marL="0" indent="0" algn="ctr">
              <a:buNone/>
              <a:defRPr sz="3200" i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63820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2020/4/5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039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2020/4/5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441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2020/4/5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08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2020/4/5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202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2020/4/5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908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2020/4/5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461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2020/4/5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62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2020/4/5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7750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2020/4/5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374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2020/4/5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321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2020/4/5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107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58D27-DD71-4E06-942B-4088A84B427D}" type="datetimeFigureOut">
              <a:rPr kumimoji="1" lang="ja-JP" altLang="en-US" smtClean="0"/>
              <a:t>2020/4/5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6073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0" y="180000"/>
            <a:ext cx="12192000" cy="450271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ja-JP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I‘m forgiven</a:t>
            </a:r>
            <a:b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アイム　　フォギブン　　</a:t>
            </a:r>
            <a:b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because You were forsaken</a:t>
            </a:r>
            <a:br>
              <a:rPr lang="en-US" altLang="ja-JP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ビコーズ　　　　 ユー　　　ワー　　　フォーセイクン</a:t>
            </a:r>
            <a:endParaRPr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1182129" y="5400000"/>
            <a:ext cx="9827741" cy="149224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あなたが見捨てられたことで私はゆるされ</a:t>
            </a:r>
          </a:p>
        </p:txBody>
      </p:sp>
    </p:spTree>
    <p:extLst>
      <p:ext uri="{BB962C8B-B14F-4D97-AF65-F5344CB8AC3E}">
        <p14:creationId xmlns:p14="http://schemas.microsoft.com/office/powerpoint/2010/main" val="409221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0" y="180000"/>
            <a:ext cx="12192000" cy="450271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ja-JP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You are my King</a:t>
            </a:r>
            <a:b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ユー　　アー　　マイ　　キング</a:t>
            </a:r>
            <a:b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You are my King...</a:t>
            </a:r>
            <a:br>
              <a:rPr lang="en-US" altLang="ja-JP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ユー　　アー　　マイ　　キング</a:t>
            </a:r>
            <a:endParaRPr lang="ja-JP" altLang="en-US" sz="4000" dirty="0">
              <a:latin typeface="メイリオ" panose="020B0604030504040204" pitchFamily="50" charset="-128"/>
              <a:ea typeface="メイリオ" panose="020B0604030504040204" pitchFamily="50" charset="-128"/>
              <a:cs typeface="HGP創英角ﾎﾟｯﾌﾟ体" charset="0"/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1806388" y="5400001"/>
            <a:ext cx="8579223" cy="1278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あなたは私の王</a:t>
            </a:r>
          </a:p>
        </p:txBody>
      </p:sp>
    </p:spTree>
    <p:extLst>
      <p:ext uri="{BB962C8B-B14F-4D97-AF65-F5344CB8AC3E}">
        <p14:creationId xmlns:p14="http://schemas.microsoft.com/office/powerpoint/2010/main" val="189804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5903" y="180000"/>
            <a:ext cx="12126097" cy="450271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ja-JP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Jesus, You are my King</a:t>
            </a:r>
            <a:b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ジーザス　　ユー　　アー　　マイ　　キング</a:t>
            </a:r>
            <a:endParaRPr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1806388" y="5400000"/>
            <a:ext cx="8579223" cy="149224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イエス様　あなたは私の王</a:t>
            </a:r>
          </a:p>
        </p:txBody>
      </p:sp>
    </p:spTree>
    <p:extLst>
      <p:ext uri="{BB962C8B-B14F-4D97-AF65-F5344CB8AC3E}">
        <p14:creationId xmlns:p14="http://schemas.microsoft.com/office/powerpoint/2010/main" val="4263491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79388"/>
            <a:ext cx="12192000" cy="422275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十字架の 血潮で ゆるされ</a:t>
            </a:r>
            <a:endParaRPr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JYUJIKA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NO CHISHIO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DE YURUSARE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わたしは 救われた</a:t>
            </a:r>
            <a:endParaRPr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WATASHI WA SUKUWA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RETA</a:t>
            </a: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1639329" y="5400000"/>
            <a:ext cx="914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3200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By Your blood on the cross I was forgiven </a:t>
            </a:r>
          </a:p>
          <a:p>
            <a:pPr algn="ctr" eaLnBrk="1" hangingPunct="1"/>
            <a:r>
              <a:rPr lang="en-US" altLang="ja-JP" sz="3200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 have been saved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592655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79389"/>
            <a:ext cx="12192000" cy="4087811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生きてゆく あなたと 共に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IKITE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YUKU ANATA TO TOMO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NI 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主は よみがえられた</a:t>
            </a:r>
            <a:endParaRPr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SHU WA  YOMIGAE RARETA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1425146" y="5400000"/>
            <a:ext cx="914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3200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Lord I will live with You</a:t>
            </a:r>
          </a:p>
          <a:p>
            <a:pPr algn="ctr" eaLnBrk="1" hangingPunct="1"/>
            <a:r>
              <a:rPr lang="en-US" altLang="ja-JP" sz="3200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You have died, but rose again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3369276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80000"/>
            <a:ext cx="12192000" cy="450271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ja-JP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Amazing love</a:t>
            </a:r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わが主イエス</a:t>
            </a:r>
            <a:br>
              <a:rPr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アメージング　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ラブ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WAGASHU IESU </a:t>
            </a:r>
            <a:b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わたしさえ愛して</a:t>
            </a:r>
            <a:b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WATASHI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SAE AISHITE</a:t>
            </a:r>
            <a:endParaRPr kumimoji="1"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1806388" y="5400001"/>
            <a:ext cx="8579223" cy="1278000"/>
          </a:xfrm>
        </p:spPr>
        <p:txBody>
          <a:bodyPr/>
          <a:lstStyle/>
          <a:p>
            <a:r>
              <a:rPr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My Lord Jesus, how amazing is Your love</a:t>
            </a:r>
          </a:p>
          <a:p>
            <a:r>
              <a:rPr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You love me so much</a:t>
            </a: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07942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0" y="180000"/>
            <a:ext cx="12192000" cy="450271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ja-JP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Amazing love</a:t>
            </a:r>
            <a:r>
              <a:rPr lang="en-US" altLang="ja-JP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十字架で</a:t>
            </a:r>
            <a:b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アメージング　　ラブ</a:t>
            </a:r>
            <a:r>
              <a:rPr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JYUJIKA DE </a:t>
            </a:r>
            <a:b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死なれたあなたに</a:t>
            </a:r>
            <a:b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SHINARETA ANATA NI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1806387" y="5400000"/>
            <a:ext cx="8579223" cy="1693957"/>
          </a:xfrm>
        </p:spPr>
        <p:txBody>
          <a:bodyPr>
            <a:normAutofit/>
          </a:bodyPr>
          <a:lstStyle/>
          <a:p>
            <a:r>
              <a:rPr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Such amazing love </a:t>
            </a:r>
          </a:p>
          <a:p>
            <a:r>
              <a:rPr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to die on the cross for us</a:t>
            </a:r>
          </a:p>
        </p:txBody>
      </p:sp>
    </p:spTree>
    <p:extLst>
      <p:ext uri="{BB962C8B-B14F-4D97-AF65-F5344CB8AC3E}">
        <p14:creationId xmlns:p14="http://schemas.microsoft.com/office/powerpoint/2010/main" val="2801462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0" y="180000"/>
            <a:ext cx="12192000" cy="450271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すべてを ささげます</a:t>
            </a:r>
            <a:br>
              <a:rPr lang="ja-JP" altLang="en-US" sz="53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SUBETE O SASAGEMASU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1806387" y="5400001"/>
            <a:ext cx="8579223" cy="1038900"/>
          </a:xfrm>
        </p:spPr>
        <p:txBody>
          <a:bodyPr>
            <a:normAutofit/>
          </a:bodyPr>
          <a:lstStyle/>
          <a:p>
            <a:r>
              <a:rPr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 give You my all </a:t>
            </a: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83635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0" y="180000"/>
            <a:ext cx="12192000" cy="450271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ja-JP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I‘m accepted,</a:t>
            </a:r>
            <a:b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アイム　アクセプティッド　</a:t>
            </a:r>
            <a:b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You were condemned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1182129" y="5400001"/>
            <a:ext cx="9827741" cy="1278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あなたが責めを負われたことで私は受け入れられた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FE0E065-DAD5-4703-92D5-E6FC2AEBF177}"/>
              </a:ext>
            </a:extLst>
          </p:cNvPr>
          <p:cNvSpPr txBox="1"/>
          <p:nvPr/>
        </p:nvSpPr>
        <p:spPr>
          <a:xfrm>
            <a:off x="2194560" y="2953728"/>
            <a:ext cx="82577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ユー　　 ワー　　　　　コンデムド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3056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0" y="180000"/>
            <a:ext cx="12192000" cy="48711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ja-JP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I‘m alive and well </a:t>
            </a:r>
            <a:b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アイム　アライブ　アンド　  ウェル</a:t>
            </a:r>
            <a:b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Your spirit is within me</a:t>
            </a:r>
            <a:br>
              <a:rPr lang="en-US" altLang="ja-JP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ユア　　スピリット　イズ　ウィズイン　 ミー</a:t>
            </a:r>
            <a:endParaRPr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2148016" y="5400000"/>
            <a:ext cx="8350624" cy="134821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私は生きている</a:t>
            </a:r>
          </a:p>
          <a:p>
            <a:pPr>
              <a:lnSpc>
                <a:spcPct val="100000"/>
              </a:lnSpc>
            </a:pP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あなたの霊が私のうちにある</a:t>
            </a:r>
          </a:p>
        </p:txBody>
      </p:sp>
    </p:spTree>
    <p:extLst>
      <p:ext uri="{BB962C8B-B14F-4D97-AF65-F5344CB8AC3E}">
        <p14:creationId xmlns:p14="http://schemas.microsoft.com/office/powerpoint/2010/main" val="607439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0" y="180000"/>
            <a:ext cx="12192000" cy="48711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ja-JP" sz="66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Because You died</a:t>
            </a:r>
            <a:b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ビコーズ　　　　ユー　　ダイド　</a:t>
            </a:r>
            <a:b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and rose again</a:t>
            </a:r>
            <a:b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アンド 　ローズ　　アゲン　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2148016" y="5400000"/>
            <a:ext cx="8350624" cy="169287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あなたが死んでよみがえられたから</a:t>
            </a:r>
          </a:p>
        </p:txBody>
      </p:sp>
    </p:spTree>
    <p:extLst>
      <p:ext uri="{BB962C8B-B14F-4D97-AF65-F5344CB8AC3E}">
        <p14:creationId xmlns:p14="http://schemas.microsoft.com/office/powerpoint/2010/main" val="995323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0" y="180000"/>
            <a:ext cx="12192000" cy="450271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ja-JP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Amazing love, </a:t>
            </a:r>
            <a:b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アメージング　　ラブ　</a:t>
            </a:r>
            <a:b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how can it be</a:t>
            </a:r>
            <a:endParaRPr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1814626" y="5400000"/>
            <a:ext cx="8579223" cy="149224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驚くべき愛　どうしてこんなことが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F772B1E-455B-470D-97B4-1B0FFCFEAE27}"/>
              </a:ext>
            </a:extLst>
          </p:cNvPr>
          <p:cNvSpPr txBox="1"/>
          <p:nvPr/>
        </p:nvSpPr>
        <p:spPr>
          <a:xfrm>
            <a:off x="3599545" y="2989943"/>
            <a:ext cx="663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ハウ　   キャン  イット　ビー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5529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0" y="180000"/>
            <a:ext cx="12192000" cy="450271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ja-JP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That You, my King, </a:t>
            </a:r>
            <a:b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ザット　　ユー　　マイ　　キング　</a:t>
            </a:r>
            <a:b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would die for me</a:t>
            </a:r>
            <a:b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ウッド　　　ダイ　フォー　ミー</a:t>
            </a:r>
            <a:endParaRPr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1814626" y="5400000"/>
            <a:ext cx="8579223" cy="149224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王であるあなたが私のために死なれるなんて</a:t>
            </a:r>
          </a:p>
        </p:txBody>
      </p:sp>
    </p:spTree>
    <p:extLst>
      <p:ext uri="{BB962C8B-B14F-4D97-AF65-F5344CB8AC3E}">
        <p14:creationId xmlns:p14="http://schemas.microsoft.com/office/powerpoint/2010/main" val="94878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0" y="180000"/>
            <a:ext cx="12192000" cy="450271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ja-JP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Amazing love,</a:t>
            </a:r>
            <a:br>
              <a:rPr lang="en-US" altLang="ja-JP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アメージング　　ラブ</a:t>
            </a:r>
            <a:b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59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66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 know it‘s true</a:t>
            </a:r>
            <a:b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アイ　ノウ　　イッツ　トゥルー</a:t>
            </a:r>
            <a:endParaRPr kumimoji="1"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1806388" y="5400001"/>
            <a:ext cx="8579223" cy="1278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驚くべき愛　それは本当のこと</a:t>
            </a:r>
          </a:p>
        </p:txBody>
      </p:sp>
    </p:spTree>
    <p:extLst>
      <p:ext uri="{BB962C8B-B14F-4D97-AF65-F5344CB8AC3E}">
        <p14:creationId xmlns:p14="http://schemas.microsoft.com/office/powerpoint/2010/main" val="247497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0" y="180000"/>
            <a:ext cx="12192000" cy="450271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ja-JP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And it‘s my joy</a:t>
            </a:r>
            <a:b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アンド　イッツ　マイ　ジョイ</a:t>
            </a:r>
            <a:b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to honor You</a:t>
            </a:r>
            <a:br>
              <a:rPr lang="en-US" altLang="ja-JP" sz="73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トゥ　アーナー　　ユー</a:t>
            </a:r>
            <a:b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br>
              <a:rPr lang="en-US" altLang="ja-JP" sz="3200" b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kumimoji="1"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1806388" y="5400001"/>
            <a:ext cx="8579223" cy="1278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あなたをあがめることは私の喜び</a:t>
            </a:r>
          </a:p>
        </p:txBody>
      </p:sp>
    </p:spTree>
    <p:extLst>
      <p:ext uri="{BB962C8B-B14F-4D97-AF65-F5344CB8AC3E}">
        <p14:creationId xmlns:p14="http://schemas.microsoft.com/office/powerpoint/2010/main" val="2779580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0" y="180000"/>
            <a:ext cx="12192000" cy="450271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en-US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In all I do</a:t>
            </a:r>
            <a:b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イン　オール　アイ　ドゥ</a:t>
            </a:r>
            <a:b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en-US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 honor You</a:t>
            </a:r>
            <a:b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アイ　アーナー　　ユー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1806388" y="5400000"/>
            <a:ext cx="8579223" cy="149224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私は何をするにも</a:t>
            </a: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あなたをあがめます</a:t>
            </a:r>
          </a:p>
        </p:txBody>
      </p:sp>
    </p:spTree>
    <p:extLst>
      <p:ext uri="{BB962C8B-B14F-4D97-AF65-F5344CB8AC3E}">
        <p14:creationId xmlns:p14="http://schemas.microsoft.com/office/powerpoint/2010/main" val="425887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歌詞">
      <a:majorFont>
        <a:latin typeface="Calibri Light"/>
        <a:ea typeface="HG創英角ﾎﾟｯﾌﾟ体"/>
        <a:cs typeface=""/>
      </a:majorFont>
      <a:minorFont>
        <a:latin typeface="Calibri"/>
        <a:ea typeface="HGP創英角ﾎﾟｯﾌﾟ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437</Words>
  <Application>Microsoft Office PowerPoint</Application>
  <PresentationFormat>ワイド画面</PresentationFormat>
  <Paragraphs>50</Paragraphs>
  <Slides>16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3" baseType="lpstr">
      <vt:lpstr>HGP創英角ﾎﾟｯﾌﾟ体</vt:lpstr>
      <vt:lpstr>メイリオ</vt:lpstr>
      <vt:lpstr>Arial</vt:lpstr>
      <vt:lpstr>Calibri</vt:lpstr>
      <vt:lpstr>Calibri Light</vt:lpstr>
      <vt:lpstr>Times New Roman</vt:lpstr>
      <vt:lpstr>Office テーマ</vt:lpstr>
      <vt:lpstr>I‘m forgiven アイム　　フォギブン　　  because You were forsaken ビコーズ　　　　 ユー　　　ワー　　　フォーセイクン</vt:lpstr>
      <vt:lpstr>I‘m accepted, アイム　アクセプティッド　  You were condemned　　</vt:lpstr>
      <vt:lpstr>I‘m alive and well  アイム　アライブ　アンド　  ウェル  Your spirit is within me ユア　　スピリット　イズ　ウィズイン　 ミー</vt:lpstr>
      <vt:lpstr>Because You died 　ビコーズ　　　　ユー　　ダイド　  and rose again アンド 　ローズ　　アゲン　</vt:lpstr>
      <vt:lpstr>Amazing love,  アメージング　　ラブ　  how can it be</vt:lpstr>
      <vt:lpstr>That You, my King,  ザット　　ユー　　マイ　　キング　  would die for me ウッド　　　ダイ　フォー　ミー</vt:lpstr>
      <vt:lpstr>Amazing love, アメージング　　ラブ   I know it‘s true アイ　ノウ　　イッツ　トゥルー</vt:lpstr>
      <vt:lpstr>And it‘s my joy アンド　イッツ　マイ　ジョイ  to honor You 　トゥ　アーナー　　ユー   </vt:lpstr>
      <vt:lpstr>In all I do イン　オール　アイ　ドゥ  I honor You アイ　アーナー　　ユー</vt:lpstr>
      <vt:lpstr>You are my King ユー　　アー　　マイ　　キング  You are my King... ユー　　アー　　マイ　　キング</vt:lpstr>
      <vt:lpstr>Jesus, You are my King ジーザス　　ユー　　アー　　マイ　　キング</vt:lpstr>
      <vt:lpstr>PowerPoint プレゼンテーション</vt:lpstr>
      <vt:lpstr>PowerPoint プレゼンテーション</vt:lpstr>
      <vt:lpstr>Amazing love わが主イエス アメージング　 ラブ　 　WAGASHU IESU   わたしさえ愛して WATASHI SAE AISHITE</vt:lpstr>
      <vt:lpstr>Amazing love 十字架で アメージング　　ラブ 　　JYUJIKA DE   死なれたあなたに SHINARETA ANATA NI</vt:lpstr>
      <vt:lpstr>すべてを ささげます SUBETE O SASAGEMASU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up the skies of mercy ｵｰﾌﾟﾝ ｱｯﾌﾟ ｻﾞ ｽｶｲｽﾞ ｵｳﾞ ﾏｰｼｰ    And rain down the cleansing flood ｱﾝﾄﾞ r</dc:title>
  <dc:creator>yato2</dc:creator>
  <cp:lastModifiedBy>Yoshiko Ota</cp:lastModifiedBy>
  <cp:revision>26</cp:revision>
  <dcterms:created xsi:type="dcterms:W3CDTF">2016-09-23T04:25:44Z</dcterms:created>
  <dcterms:modified xsi:type="dcterms:W3CDTF">2020-04-04T21:49:17Z</dcterms:modified>
</cp:coreProperties>
</file>