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3" r:id="rId3"/>
    <p:sldId id="274" r:id="rId4"/>
    <p:sldId id="275" r:id="rId5"/>
    <p:sldId id="276" r:id="rId6"/>
    <p:sldId id="277" r:id="rId7"/>
    <p:sldId id="278" r:id="rId8"/>
    <p:sldId id="279" r:id="rId9"/>
    <p:sldId id="272" r:id="rId10"/>
    <p:sldId id="280" r:id="rId11"/>
    <p:sldId id="281" r:id="rId12"/>
    <p:sldId id="282" r:id="rId13"/>
    <p:sldId id="283" r:id="rId14"/>
    <p:sldId id="284" r:id="rId15"/>
    <p:sldId id="285" r:id="rId16"/>
    <p:sldId id="286" r:id="rId1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p:scale>
          <a:sx n="81" d="100"/>
          <a:sy n="81" d="100"/>
        </p:scale>
        <p:origin x="-96" y="-10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838200" y="351678"/>
            <a:ext cx="10515600" cy="4502710"/>
          </a:xfrm>
        </p:spPr>
        <p:txBody>
          <a:bodyPr anchor="t"/>
          <a:lstStyle>
            <a:lvl1pPr algn="ctr">
              <a:defRPr>
                <a:latin typeface="+mn-ea"/>
                <a:ea typeface="+mn-ea"/>
              </a:defRPr>
            </a:lvl1pPr>
          </a:lstStyle>
          <a:p>
            <a:r>
              <a:rPr kumimoji="1" lang="ja-JP" altLang="en-US" dirty="0" smtClean="0"/>
              <a:t>マスター タイトルの書式設定</a:t>
            </a:r>
            <a:r>
              <a:rPr kumimoji="1" lang="en-US" altLang="ja-JP" dirty="0" smtClean="0"/>
              <a:t/>
            </a:r>
            <a:br>
              <a:rPr kumimoji="1" lang="en-US" altLang="ja-JP" dirty="0" smtClean="0"/>
            </a:br>
            <a:endParaRPr kumimoji="1" lang="ja-JP" altLang="en-US" dirty="0"/>
          </a:p>
        </p:txBody>
      </p:sp>
      <p:sp>
        <p:nvSpPr>
          <p:cNvPr id="10" name="テキスト プレースホルダー 9"/>
          <p:cNvSpPr>
            <a:spLocks noGrp="1"/>
          </p:cNvSpPr>
          <p:nvPr>
            <p:ph type="body" sz="quarter" idx="10"/>
          </p:nvPr>
        </p:nvSpPr>
        <p:spPr>
          <a:xfrm>
            <a:off x="1806388" y="5164043"/>
            <a:ext cx="8579223" cy="1492249"/>
          </a:xfrm>
        </p:spPr>
        <p:txBody>
          <a:bodyPr>
            <a:normAutofit/>
          </a:bodyPr>
          <a:lstStyle>
            <a:lvl1pPr marL="0" indent="0" algn="ctr">
              <a:buNone/>
              <a:defRPr sz="3200" i="1"/>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kumimoji="1" lang="ja-JP" altLang="en-US" dirty="0" smtClean="0"/>
              <a:t>マスター テキストの書式設定</a:t>
            </a:r>
          </a:p>
        </p:txBody>
      </p:sp>
    </p:spTree>
    <p:extLst>
      <p:ext uri="{BB962C8B-B14F-4D97-AF65-F5344CB8AC3E}">
        <p14:creationId xmlns:p14="http://schemas.microsoft.com/office/powerpoint/2010/main" val="3663820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5C58D27-DD71-4E06-942B-4088A84B427D}" type="datetimeFigureOut">
              <a:rPr kumimoji="1" lang="ja-JP" altLang="en-US" smtClean="0"/>
              <a:t>2018/6/22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A1DE48-8F75-4E5F-B8FF-80FAB2DC15BC}" type="slidenum">
              <a:rPr kumimoji="1" lang="ja-JP" altLang="en-US" smtClean="0"/>
              <a:t>‹#›</a:t>
            </a:fld>
            <a:endParaRPr kumimoji="1" lang="ja-JP" altLang="en-US"/>
          </a:p>
        </p:txBody>
      </p:sp>
    </p:spTree>
    <p:extLst>
      <p:ext uri="{BB962C8B-B14F-4D97-AF65-F5344CB8AC3E}">
        <p14:creationId xmlns:p14="http://schemas.microsoft.com/office/powerpoint/2010/main" val="1664039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5C58D27-DD71-4E06-942B-4088A84B427D}" type="datetimeFigureOut">
              <a:rPr kumimoji="1" lang="ja-JP" altLang="en-US" smtClean="0"/>
              <a:t>2018/6/22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A1DE48-8F75-4E5F-B8FF-80FAB2DC15BC}" type="slidenum">
              <a:rPr kumimoji="1" lang="ja-JP" altLang="en-US" smtClean="0"/>
              <a:t>‹#›</a:t>
            </a:fld>
            <a:endParaRPr kumimoji="1" lang="ja-JP" altLang="en-US"/>
          </a:p>
        </p:txBody>
      </p:sp>
    </p:spTree>
    <p:extLst>
      <p:ext uri="{BB962C8B-B14F-4D97-AF65-F5344CB8AC3E}">
        <p14:creationId xmlns:p14="http://schemas.microsoft.com/office/powerpoint/2010/main" val="1760441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5C58D27-DD71-4E06-942B-4088A84B427D}" type="datetimeFigureOut">
              <a:rPr kumimoji="1" lang="ja-JP" altLang="en-US" smtClean="0"/>
              <a:t>2018/6/22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A1DE48-8F75-4E5F-B8FF-80FAB2DC15BC}" type="slidenum">
              <a:rPr kumimoji="1" lang="ja-JP" altLang="en-US" smtClean="0"/>
              <a:t>‹#›</a:t>
            </a:fld>
            <a:endParaRPr kumimoji="1" lang="ja-JP" altLang="en-US"/>
          </a:p>
        </p:txBody>
      </p:sp>
    </p:spTree>
    <p:extLst>
      <p:ext uri="{BB962C8B-B14F-4D97-AF65-F5344CB8AC3E}">
        <p14:creationId xmlns:p14="http://schemas.microsoft.com/office/powerpoint/2010/main" val="1672087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5C58D27-DD71-4E06-942B-4088A84B427D}" type="datetimeFigureOut">
              <a:rPr kumimoji="1" lang="ja-JP" altLang="en-US" smtClean="0"/>
              <a:t>2018/6/22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A1DE48-8F75-4E5F-B8FF-80FAB2DC15BC}" type="slidenum">
              <a:rPr kumimoji="1" lang="ja-JP" altLang="en-US" smtClean="0"/>
              <a:t>‹#›</a:t>
            </a:fld>
            <a:endParaRPr kumimoji="1" lang="ja-JP" altLang="en-US"/>
          </a:p>
        </p:txBody>
      </p:sp>
    </p:spTree>
    <p:extLst>
      <p:ext uri="{BB962C8B-B14F-4D97-AF65-F5344CB8AC3E}">
        <p14:creationId xmlns:p14="http://schemas.microsoft.com/office/powerpoint/2010/main" val="1822202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マスター タイトルの書式設定</a:t>
            </a:r>
            <a:endParaRPr kumimoji="1" lang="ja-JP" altLang="en-US" dirty="0"/>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5C58D27-DD71-4E06-942B-4088A84B427D}" type="datetimeFigureOut">
              <a:rPr kumimoji="1" lang="ja-JP" altLang="en-US" smtClean="0"/>
              <a:t>2018/6/22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A1DE48-8F75-4E5F-B8FF-80FAB2DC15BC}" type="slidenum">
              <a:rPr kumimoji="1" lang="ja-JP" altLang="en-US" smtClean="0"/>
              <a:t>‹#›</a:t>
            </a:fld>
            <a:endParaRPr kumimoji="1" lang="ja-JP" altLang="en-US"/>
          </a:p>
        </p:txBody>
      </p:sp>
    </p:spTree>
    <p:extLst>
      <p:ext uri="{BB962C8B-B14F-4D97-AF65-F5344CB8AC3E}">
        <p14:creationId xmlns:p14="http://schemas.microsoft.com/office/powerpoint/2010/main" val="2309908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5C58D27-DD71-4E06-942B-4088A84B427D}" type="datetimeFigureOut">
              <a:rPr kumimoji="1" lang="ja-JP" altLang="en-US" smtClean="0"/>
              <a:t>2018/6/22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A1DE48-8F75-4E5F-B8FF-80FAB2DC15BC}" type="slidenum">
              <a:rPr kumimoji="1" lang="ja-JP" altLang="en-US" smtClean="0"/>
              <a:t>‹#›</a:t>
            </a:fld>
            <a:endParaRPr kumimoji="1" lang="ja-JP" altLang="en-US"/>
          </a:p>
        </p:txBody>
      </p:sp>
    </p:spTree>
    <p:extLst>
      <p:ext uri="{BB962C8B-B14F-4D97-AF65-F5344CB8AC3E}">
        <p14:creationId xmlns:p14="http://schemas.microsoft.com/office/powerpoint/2010/main" val="1114461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5C58D27-DD71-4E06-942B-4088A84B427D}" type="datetimeFigureOut">
              <a:rPr kumimoji="1" lang="ja-JP" altLang="en-US" smtClean="0"/>
              <a:t>2018/6/22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A1DE48-8F75-4E5F-B8FF-80FAB2DC15BC}" type="slidenum">
              <a:rPr kumimoji="1" lang="ja-JP" altLang="en-US" smtClean="0"/>
              <a:t>‹#›</a:t>
            </a:fld>
            <a:endParaRPr kumimoji="1" lang="ja-JP" altLang="en-US"/>
          </a:p>
        </p:txBody>
      </p:sp>
    </p:spTree>
    <p:extLst>
      <p:ext uri="{BB962C8B-B14F-4D97-AF65-F5344CB8AC3E}">
        <p14:creationId xmlns:p14="http://schemas.microsoft.com/office/powerpoint/2010/main" val="3186256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5C58D27-DD71-4E06-942B-4088A84B427D}" type="datetimeFigureOut">
              <a:rPr kumimoji="1" lang="ja-JP" altLang="en-US" smtClean="0"/>
              <a:t>2018/6/22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8A1DE48-8F75-4E5F-B8FF-80FAB2DC15BC}" type="slidenum">
              <a:rPr kumimoji="1" lang="ja-JP" altLang="en-US" smtClean="0"/>
              <a:t>‹#›</a:t>
            </a:fld>
            <a:endParaRPr kumimoji="1" lang="ja-JP" altLang="en-US"/>
          </a:p>
        </p:txBody>
      </p:sp>
    </p:spTree>
    <p:extLst>
      <p:ext uri="{BB962C8B-B14F-4D97-AF65-F5344CB8AC3E}">
        <p14:creationId xmlns:p14="http://schemas.microsoft.com/office/powerpoint/2010/main" val="2377750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5C58D27-DD71-4E06-942B-4088A84B427D}" type="datetimeFigureOut">
              <a:rPr kumimoji="1" lang="ja-JP" altLang="en-US" smtClean="0"/>
              <a:t>2018/6/22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8A1DE48-8F75-4E5F-B8FF-80FAB2DC15BC}" type="slidenum">
              <a:rPr kumimoji="1" lang="ja-JP" altLang="en-US" smtClean="0"/>
              <a:t>‹#›</a:t>
            </a:fld>
            <a:endParaRPr kumimoji="1" lang="ja-JP" altLang="en-US"/>
          </a:p>
        </p:txBody>
      </p:sp>
    </p:spTree>
    <p:extLst>
      <p:ext uri="{BB962C8B-B14F-4D97-AF65-F5344CB8AC3E}">
        <p14:creationId xmlns:p14="http://schemas.microsoft.com/office/powerpoint/2010/main" val="4221374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5C58D27-DD71-4E06-942B-4088A84B427D}" type="datetimeFigureOut">
              <a:rPr kumimoji="1" lang="ja-JP" altLang="en-US" smtClean="0"/>
              <a:t>2018/6/22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8A1DE48-8F75-4E5F-B8FF-80FAB2DC15BC}" type="slidenum">
              <a:rPr kumimoji="1" lang="ja-JP" altLang="en-US" smtClean="0"/>
              <a:t>‹#›</a:t>
            </a:fld>
            <a:endParaRPr kumimoji="1" lang="ja-JP" altLang="en-US"/>
          </a:p>
        </p:txBody>
      </p:sp>
    </p:spTree>
    <p:extLst>
      <p:ext uri="{BB962C8B-B14F-4D97-AF65-F5344CB8AC3E}">
        <p14:creationId xmlns:p14="http://schemas.microsoft.com/office/powerpoint/2010/main" val="575321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5C58D27-DD71-4E06-942B-4088A84B427D}" type="datetimeFigureOut">
              <a:rPr kumimoji="1" lang="ja-JP" altLang="en-US" smtClean="0"/>
              <a:t>2018/6/22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A1DE48-8F75-4E5F-B8FF-80FAB2DC15BC}" type="slidenum">
              <a:rPr kumimoji="1" lang="ja-JP" altLang="en-US" smtClean="0"/>
              <a:t>‹#›</a:t>
            </a:fld>
            <a:endParaRPr kumimoji="1" lang="ja-JP" altLang="en-US"/>
          </a:p>
        </p:txBody>
      </p:sp>
    </p:spTree>
    <p:extLst>
      <p:ext uri="{BB962C8B-B14F-4D97-AF65-F5344CB8AC3E}">
        <p14:creationId xmlns:p14="http://schemas.microsoft.com/office/powerpoint/2010/main" val="3287107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C58D27-DD71-4E06-942B-4088A84B427D}" type="datetimeFigureOut">
              <a:rPr kumimoji="1" lang="ja-JP" altLang="en-US" smtClean="0"/>
              <a:t>2018/6/22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A1DE48-8F75-4E5F-B8FF-80FAB2DC15BC}" type="slidenum">
              <a:rPr kumimoji="1" lang="ja-JP" altLang="en-US" smtClean="0"/>
              <a:t>‹#›</a:t>
            </a:fld>
            <a:endParaRPr kumimoji="1" lang="ja-JP" altLang="en-US"/>
          </a:p>
        </p:txBody>
      </p:sp>
    </p:spTree>
    <p:extLst>
      <p:ext uri="{BB962C8B-B14F-4D97-AF65-F5344CB8AC3E}">
        <p14:creationId xmlns:p14="http://schemas.microsoft.com/office/powerpoint/2010/main" val="973607326"/>
      </p:ext>
    </p:extLst>
  </p:cSld>
  <p:clrMap bg1="dk1" tx1="lt1" bg2="dk2" tx2="lt2" accent1="accent1" accent2="accent2" accent3="accent3" accent4="accent4" accent5="accent5" accent6="accent6" hlink="hlink" folHlink="folHlink"/>
  <p:sldLayoutIdLst>
    <p:sldLayoutId id="2147483660"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699847" y="1815038"/>
            <a:ext cx="9144000" cy="2387600"/>
          </a:xfrm>
        </p:spPr>
        <p:txBody>
          <a:bodyPr>
            <a:noAutofit/>
          </a:bodyPr>
          <a:lstStyle/>
          <a:p>
            <a:r>
              <a:rPr lang="en-US" altLang="ja-JP" sz="4400" dirty="0" smtClean="0">
                <a:latin typeface="HGP創英角ﾎﾟｯﾌﾟ体" pitchFamily="50" charset="-128"/>
                <a:ea typeface="HGP創英角ﾎﾟｯﾌﾟ体" pitchFamily="50" charset="-128"/>
              </a:rPr>
              <a:t>Lord, I come, I confess</a:t>
            </a:r>
            <a:r>
              <a:rPr lang="ja-JP" altLang="en-US" sz="4400" dirty="0">
                <a:latin typeface="HGP創英角ﾎﾟｯﾌﾟ体" pitchFamily="50" charset="-128"/>
                <a:ea typeface="HGP創英角ﾎﾟｯﾌﾟ体" pitchFamily="50" charset="-128"/>
              </a:rPr>
              <a:t/>
            </a:r>
            <a:br>
              <a:rPr lang="ja-JP" altLang="en-US" sz="4400" dirty="0">
                <a:latin typeface="HGP創英角ﾎﾟｯﾌﾟ体" pitchFamily="50" charset="-128"/>
                <a:ea typeface="HGP創英角ﾎﾟｯﾌﾟ体" pitchFamily="50" charset="-128"/>
              </a:rPr>
            </a:br>
            <a:r>
              <a:rPr lang="ja-JP" altLang="en-US" sz="3600" dirty="0" smtClean="0">
                <a:latin typeface="HGP創英角ﾎﾟｯﾌﾟ体" pitchFamily="50" charset="-128"/>
                <a:ea typeface="HGP創英角ﾎﾟｯﾌﾟ体" pitchFamily="50" charset="-128"/>
              </a:rPr>
              <a:t>ﾛｰﾄﾞ　ｱｲ　ｶﾑ　ｱｲ　ｺﾝﾌｪｽ</a:t>
            </a:r>
            <a:r>
              <a:rPr lang="ja-JP" altLang="en-US" sz="4400" dirty="0">
                <a:latin typeface="HGP創英角ﾎﾟｯﾌﾟ体" pitchFamily="50" charset="-128"/>
                <a:ea typeface="HGP創英角ﾎﾟｯﾌﾟ体" pitchFamily="50" charset="-128"/>
              </a:rPr>
              <a:t/>
            </a:r>
            <a:br>
              <a:rPr lang="ja-JP" altLang="en-US" sz="4400" dirty="0">
                <a:latin typeface="HGP創英角ﾎﾟｯﾌﾟ体" pitchFamily="50" charset="-128"/>
                <a:ea typeface="HGP創英角ﾎﾟｯﾌﾟ体" pitchFamily="50" charset="-128"/>
              </a:rPr>
            </a:br>
            <a:r>
              <a:rPr lang="en-US" altLang="ja-JP" sz="2800" dirty="0">
                <a:latin typeface="HGP創英角ﾎﾟｯﾌﾟ体" pitchFamily="50" charset="-128"/>
                <a:ea typeface="HGP創英角ﾎﾟｯﾌﾟ体" pitchFamily="50" charset="-128"/>
              </a:rPr>
              <a:t/>
            </a:r>
            <a:br>
              <a:rPr lang="en-US" altLang="ja-JP" sz="2800" dirty="0">
                <a:latin typeface="HGP創英角ﾎﾟｯﾌﾟ体" pitchFamily="50" charset="-128"/>
                <a:ea typeface="HGP創英角ﾎﾟｯﾌﾟ体" pitchFamily="50" charset="-128"/>
              </a:rPr>
            </a:br>
            <a:r>
              <a:rPr lang="en-US" altLang="ja-JP" sz="4400" dirty="0" smtClean="0">
                <a:latin typeface="HGP創英角ﾎﾟｯﾌﾟ体" pitchFamily="50" charset="-128"/>
                <a:ea typeface="HGP創英角ﾎﾟｯﾌﾟ体" pitchFamily="50" charset="-128"/>
              </a:rPr>
              <a:t>Bowing here I find my rest</a:t>
            </a:r>
            <a:r>
              <a:rPr lang="en-US" altLang="ja-JP" sz="4400" dirty="0">
                <a:latin typeface="HGP創英角ﾎﾟｯﾌﾟ体" pitchFamily="50" charset="-128"/>
                <a:ea typeface="HGP創英角ﾎﾟｯﾌﾟ体" pitchFamily="50" charset="-128"/>
              </a:rPr>
              <a:t/>
            </a:r>
            <a:br>
              <a:rPr lang="en-US" altLang="ja-JP" sz="4400" dirty="0">
                <a:latin typeface="HGP創英角ﾎﾟｯﾌﾟ体" pitchFamily="50" charset="-128"/>
                <a:ea typeface="HGP創英角ﾎﾟｯﾌﾟ体" pitchFamily="50" charset="-128"/>
              </a:rPr>
            </a:br>
            <a:r>
              <a:rPr lang="ja-JP" altLang="en-US" sz="3600" dirty="0" smtClean="0">
                <a:latin typeface="HGP創英角ﾎﾟｯﾌﾟ体" pitchFamily="50" charset="-128"/>
                <a:ea typeface="HGP創英角ﾎﾟｯﾌﾟ体" pitchFamily="50" charset="-128"/>
              </a:rPr>
              <a:t>ﾊﾞｳｲﾝｸﾞ　ﾋｱ　ｱｲ　ﾌｧｲﾝﾄﾞ　ﾏｲ　ﾚｽﾄ</a:t>
            </a:r>
            <a:r>
              <a:rPr lang="en-US" altLang="ja-JP" sz="4400" dirty="0">
                <a:latin typeface="HGP創英角ﾎﾟｯﾌﾟ体" pitchFamily="50" charset="-128"/>
                <a:ea typeface="HGP創英角ﾎﾟｯﾌﾟ体" pitchFamily="50" charset="-128"/>
              </a:rPr>
              <a:t/>
            </a:r>
            <a:br>
              <a:rPr lang="en-US" altLang="ja-JP" sz="4400" dirty="0">
                <a:latin typeface="HGP創英角ﾎﾟｯﾌﾟ体" pitchFamily="50" charset="-128"/>
                <a:ea typeface="HGP創英角ﾎﾟｯﾌﾟ体" pitchFamily="50" charset="-128"/>
              </a:rPr>
            </a:br>
            <a:r>
              <a:rPr lang="ja-JP" altLang="en-US" sz="2800" dirty="0">
                <a:latin typeface="HGP創英角ﾎﾟｯﾌﾟ体" pitchFamily="50" charset="-128"/>
                <a:ea typeface="HGP創英角ﾎﾟｯﾌﾟ体" pitchFamily="50" charset="-128"/>
              </a:rPr>
              <a:t/>
            </a:r>
            <a:br>
              <a:rPr lang="ja-JP" altLang="en-US" sz="2800" dirty="0">
                <a:latin typeface="HGP創英角ﾎﾟｯﾌﾟ体" pitchFamily="50" charset="-128"/>
                <a:ea typeface="HGP創英角ﾎﾟｯﾌﾟ体" pitchFamily="50" charset="-128"/>
              </a:rPr>
            </a:br>
            <a:r>
              <a:rPr lang="en-US" altLang="ja-JP" sz="4400" dirty="0">
                <a:latin typeface="HGP創英角ﾎﾟｯﾌﾟ体" pitchFamily="50" charset="-128"/>
                <a:ea typeface="HGP創英角ﾎﾟｯﾌﾟ体" pitchFamily="50" charset="-128"/>
              </a:rPr>
              <a:t/>
            </a:r>
            <a:br>
              <a:rPr lang="en-US" altLang="ja-JP" sz="4400" dirty="0">
                <a:latin typeface="HGP創英角ﾎﾟｯﾌﾟ体" pitchFamily="50" charset="-128"/>
                <a:ea typeface="HGP創英角ﾎﾟｯﾌﾟ体" pitchFamily="50" charset="-128"/>
              </a:rPr>
            </a:br>
            <a:endParaRPr kumimoji="1" lang="ja-JP" altLang="en-US" sz="3600" dirty="0"/>
          </a:p>
        </p:txBody>
      </p:sp>
      <p:sp>
        <p:nvSpPr>
          <p:cNvPr id="3" name="サブタイトル 2"/>
          <p:cNvSpPr>
            <a:spLocks noGrp="1"/>
          </p:cNvSpPr>
          <p:nvPr>
            <p:ph type="subTitle" idx="1"/>
          </p:nvPr>
        </p:nvSpPr>
        <p:spPr>
          <a:xfrm>
            <a:off x="1524000" y="4947527"/>
            <a:ext cx="9144000" cy="1655762"/>
          </a:xfrm>
        </p:spPr>
        <p:txBody>
          <a:bodyPr>
            <a:noAutofit/>
          </a:bodyPr>
          <a:lstStyle/>
          <a:p>
            <a:r>
              <a:rPr lang="ja-JP" altLang="en-US" sz="3200" i="1" dirty="0">
                <a:latin typeface="HGP創英角ﾎﾟｯﾌﾟ体" pitchFamily="50" charset="-128"/>
                <a:ea typeface="HGP創英角ﾎﾟｯﾌﾟ体" pitchFamily="50" charset="-128"/>
              </a:rPr>
              <a:t>主</a:t>
            </a:r>
            <a:r>
              <a:rPr lang="ja-JP" altLang="en-US" sz="3200" i="1" dirty="0" smtClean="0">
                <a:latin typeface="HGP創英角ﾎﾟｯﾌﾟ体" pitchFamily="50" charset="-128"/>
                <a:ea typeface="HGP創英角ﾎﾟｯﾌﾟ体" pitchFamily="50" charset="-128"/>
              </a:rPr>
              <a:t>よ　来て告白します</a:t>
            </a:r>
            <a:endParaRPr lang="en-US" altLang="ja-JP" sz="3200" i="1" dirty="0" smtClean="0">
              <a:latin typeface="HGP創英角ﾎﾟｯﾌﾟ体" pitchFamily="50" charset="-128"/>
              <a:ea typeface="HGP創英角ﾎﾟｯﾌﾟ体" pitchFamily="50" charset="-128"/>
            </a:endParaRPr>
          </a:p>
          <a:p>
            <a:r>
              <a:rPr lang="ja-JP" altLang="en-US" sz="3200" i="1" dirty="0" smtClean="0">
                <a:latin typeface="HGP創英角ﾎﾟｯﾌﾟ体" pitchFamily="50" charset="-128"/>
                <a:ea typeface="HGP創英角ﾎﾟｯﾌﾟ体" pitchFamily="50" charset="-128"/>
              </a:rPr>
              <a:t>ここでひれ伏し　安息をみつけます</a:t>
            </a:r>
            <a:endParaRPr lang="en-US" altLang="ja-JP" sz="3200" i="1" dirty="0">
              <a:latin typeface="HGP創英角ﾎﾟｯﾌﾟ体" pitchFamily="50" charset="-128"/>
              <a:ea typeface="HGP創英角ﾎﾟｯﾌﾟ体" pitchFamily="50" charset="-128"/>
            </a:endParaRPr>
          </a:p>
          <a:p>
            <a:endParaRPr kumimoji="1" lang="ja-JP" altLang="en-US" sz="3200" dirty="0"/>
          </a:p>
        </p:txBody>
      </p:sp>
    </p:spTree>
    <p:extLst>
      <p:ext uri="{BB962C8B-B14F-4D97-AF65-F5344CB8AC3E}">
        <p14:creationId xmlns:p14="http://schemas.microsoft.com/office/powerpoint/2010/main" val="14405509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6754" y="182873"/>
            <a:ext cx="11691257" cy="2752318"/>
          </a:xfrm>
        </p:spPr>
        <p:txBody>
          <a:bodyPr>
            <a:noAutofit/>
          </a:bodyPr>
          <a:lstStyle/>
          <a:p>
            <a:r>
              <a:rPr lang="ja-JP" altLang="en-US" sz="4800" dirty="0" smtClean="0">
                <a:latin typeface="HGP創英角ﾎﾟｯﾌﾟ体" pitchFamily="50" charset="-128"/>
                <a:ea typeface="HGP創英角ﾎﾟｯﾌﾟ体" pitchFamily="50" charset="-128"/>
              </a:rPr>
              <a:t>あなたの力で</a:t>
            </a:r>
            <a:r>
              <a:rPr lang="ja-JP" altLang="en-US" sz="4800" dirty="0">
                <a:latin typeface="HGP創英角ﾎﾟｯﾌﾟ体" pitchFamily="50" charset="-128"/>
                <a:ea typeface="HGP創英角ﾎﾟｯﾌﾟ体" pitchFamily="50" charset="-128"/>
              </a:rPr>
              <a:t/>
            </a:r>
            <a:br>
              <a:rPr lang="ja-JP" altLang="en-US" sz="4800" dirty="0">
                <a:latin typeface="HGP創英角ﾎﾟｯﾌﾟ体" pitchFamily="50" charset="-128"/>
                <a:ea typeface="HGP創英角ﾎﾟｯﾌﾟ体" pitchFamily="50" charset="-128"/>
              </a:rPr>
            </a:br>
            <a:r>
              <a:rPr lang="en-US" altLang="ja-JP" sz="3600" dirty="0" smtClean="0">
                <a:latin typeface="HGP創英角ﾎﾟｯﾌﾟ体" pitchFamily="50" charset="-128"/>
                <a:ea typeface="HGP創英角ﾎﾟｯﾌﾟ体" pitchFamily="50" charset="-128"/>
              </a:rPr>
              <a:t>ANATA NO CHIKARA DE</a:t>
            </a:r>
            <a:r>
              <a:rPr lang="en-US" altLang="ja-JP" sz="4400" dirty="0">
                <a:latin typeface="HGP創英角ﾎﾟｯﾌﾟ体" pitchFamily="50" charset="-128"/>
                <a:ea typeface="HGP創英角ﾎﾟｯﾌﾟ体" pitchFamily="50" charset="-128"/>
              </a:rPr>
              <a:t/>
            </a:r>
            <a:br>
              <a:rPr lang="en-US" altLang="ja-JP" sz="4400" dirty="0">
                <a:latin typeface="HGP創英角ﾎﾟｯﾌﾟ体" pitchFamily="50" charset="-128"/>
                <a:ea typeface="HGP創英角ﾎﾟｯﾌﾟ体" pitchFamily="50" charset="-128"/>
              </a:rPr>
            </a:br>
            <a:r>
              <a:rPr lang="en-US" altLang="ja-JP" sz="2800" dirty="0">
                <a:latin typeface="HGP創英角ﾎﾟｯﾌﾟ体" pitchFamily="50" charset="-128"/>
                <a:ea typeface="HGP創英角ﾎﾟｯﾌﾟ体" pitchFamily="50" charset="-128"/>
              </a:rPr>
              <a:t/>
            </a:r>
            <a:br>
              <a:rPr lang="en-US" altLang="ja-JP" sz="2800" dirty="0">
                <a:latin typeface="HGP創英角ﾎﾟｯﾌﾟ体" pitchFamily="50" charset="-128"/>
                <a:ea typeface="HGP創英角ﾎﾟｯﾌﾟ体" pitchFamily="50" charset="-128"/>
              </a:rPr>
            </a:br>
            <a:r>
              <a:rPr lang="ja-JP" altLang="en-US" sz="4800" dirty="0" smtClean="0">
                <a:latin typeface="HGP創英角ﾎﾟｯﾌﾟ体" pitchFamily="50" charset="-128"/>
                <a:ea typeface="HGP創英角ﾎﾟｯﾌﾟ体" pitchFamily="50" charset="-128"/>
              </a:rPr>
              <a:t>みちびき助けて</a:t>
            </a:r>
            <a:r>
              <a:rPr lang="ja-JP" altLang="en-US" sz="4800" dirty="0">
                <a:latin typeface="HGP創英角ﾎﾟｯﾌﾟ体" pitchFamily="50" charset="-128"/>
                <a:ea typeface="HGP創英角ﾎﾟｯﾌﾟ体" pitchFamily="50" charset="-128"/>
              </a:rPr>
              <a:t/>
            </a:r>
            <a:br>
              <a:rPr lang="ja-JP" altLang="en-US" sz="4800" dirty="0">
                <a:latin typeface="HGP創英角ﾎﾟｯﾌﾟ体" pitchFamily="50" charset="-128"/>
                <a:ea typeface="HGP創英角ﾎﾟｯﾌﾟ体" pitchFamily="50" charset="-128"/>
              </a:rPr>
            </a:br>
            <a:r>
              <a:rPr lang="en-US" altLang="ja-JP" sz="3600" dirty="0" smtClean="0">
                <a:latin typeface="HGP創英角ﾎﾟｯﾌﾟ体" pitchFamily="50" charset="-128"/>
                <a:ea typeface="HGP創英角ﾎﾟｯﾌﾟ体" pitchFamily="50" charset="-128"/>
              </a:rPr>
              <a:t>MICHIBIKI TASUKETE</a:t>
            </a:r>
            <a:endParaRPr lang="ja-JP" altLang="en-US" sz="3600" dirty="0">
              <a:latin typeface="HGP創英角ﾎﾟｯﾌﾟ体" pitchFamily="50" charset="-128"/>
              <a:ea typeface="HGP創英角ﾎﾟｯﾌﾟ体" pitchFamily="50" charset="-128"/>
            </a:endParaRPr>
          </a:p>
        </p:txBody>
      </p:sp>
      <p:sp>
        <p:nvSpPr>
          <p:cNvPr id="3" name="サブタイトル 2"/>
          <p:cNvSpPr>
            <a:spLocks noGrp="1"/>
          </p:cNvSpPr>
          <p:nvPr>
            <p:ph type="subTitle" idx="1"/>
          </p:nvPr>
        </p:nvSpPr>
        <p:spPr>
          <a:xfrm>
            <a:off x="1524000" y="4947527"/>
            <a:ext cx="9144000" cy="1655762"/>
          </a:xfrm>
        </p:spPr>
        <p:txBody>
          <a:bodyPr>
            <a:noAutofit/>
          </a:bodyPr>
          <a:lstStyle/>
          <a:p>
            <a:r>
              <a:rPr lang="en-US" altLang="ja-JP" sz="3200" i="1" dirty="0" smtClean="0">
                <a:latin typeface="HGP創英角ﾎﾟｯﾌﾟ体" pitchFamily="50" charset="-128"/>
                <a:ea typeface="HGP創英角ﾎﾟｯﾌﾟ体" pitchFamily="50" charset="-128"/>
              </a:rPr>
              <a:t>With your power</a:t>
            </a:r>
          </a:p>
          <a:p>
            <a:r>
              <a:rPr lang="en-US" altLang="ja-JP" sz="3200" i="1" dirty="0" smtClean="0">
                <a:latin typeface="HGP創英角ﾎﾟｯﾌﾟ体" pitchFamily="50" charset="-128"/>
                <a:ea typeface="HGP創英角ﾎﾟｯﾌﾟ体" pitchFamily="50" charset="-128"/>
              </a:rPr>
              <a:t>Guide me and help me</a:t>
            </a:r>
            <a:endParaRPr lang="en-US" altLang="ja-JP" sz="3200" i="1" dirty="0">
              <a:latin typeface="HGP創英角ﾎﾟｯﾌﾟ体" pitchFamily="50" charset="-128"/>
              <a:ea typeface="HGP創英角ﾎﾟｯﾌﾟ体" pitchFamily="50" charset="-128"/>
            </a:endParaRPr>
          </a:p>
        </p:txBody>
      </p:sp>
    </p:spTree>
    <p:extLst>
      <p:ext uri="{BB962C8B-B14F-4D97-AF65-F5344CB8AC3E}">
        <p14:creationId xmlns:p14="http://schemas.microsoft.com/office/powerpoint/2010/main" val="34571777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6754" y="182873"/>
            <a:ext cx="11691257" cy="2752318"/>
          </a:xfrm>
        </p:spPr>
        <p:txBody>
          <a:bodyPr>
            <a:noAutofit/>
          </a:bodyPr>
          <a:lstStyle/>
          <a:p>
            <a:r>
              <a:rPr lang="en-US" altLang="ja-JP" sz="4800" dirty="0" smtClean="0">
                <a:latin typeface="HGP創英角ﾎﾟｯﾌﾟ体" pitchFamily="50" charset="-128"/>
                <a:ea typeface="HGP創英角ﾎﾟｯﾌﾟ体" pitchFamily="50" charset="-128"/>
              </a:rPr>
              <a:t>Lord</a:t>
            </a:r>
            <a:r>
              <a:rPr lang="en-US" altLang="ja-JP" sz="4800" dirty="0" smtClean="0">
                <a:latin typeface="HGP創英角ﾎﾟｯﾌﾟ体" pitchFamily="50" charset="-128"/>
                <a:ea typeface="HGP創英角ﾎﾟｯﾌﾟ体" pitchFamily="50" charset="-128"/>
              </a:rPr>
              <a:t>,</a:t>
            </a:r>
            <a:r>
              <a:rPr lang="ja-JP" altLang="en-US" sz="4800" dirty="0" smtClean="0">
                <a:latin typeface="HGP創英角ﾎﾟｯﾌﾟ体" pitchFamily="50" charset="-128"/>
                <a:ea typeface="HGP創英角ﾎﾟｯﾌﾟ体" pitchFamily="50" charset="-128"/>
              </a:rPr>
              <a:t>　</a:t>
            </a:r>
            <a:r>
              <a:rPr lang="en-US" altLang="ja-JP" sz="4800" dirty="0" smtClean="0">
                <a:latin typeface="HGP創英角ﾎﾟｯﾌﾟ体" pitchFamily="50" charset="-128"/>
                <a:ea typeface="HGP創英角ﾎﾟｯﾌﾟ体" pitchFamily="50" charset="-128"/>
              </a:rPr>
              <a:t>I</a:t>
            </a:r>
            <a:r>
              <a:rPr lang="ja-JP" altLang="en-US" sz="4800" dirty="0" smtClean="0">
                <a:latin typeface="HGP創英角ﾎﾟｯﾌﾟ体" pitchFamily="50" charset="-128"/>
                <a:ea typeface="HGP創英角ﾎﾟｯﾌﾟ体" pitchFamily="50" charset="-128"/>
              </a:rPr>
              <a:t> </a:t>
            </a:r>
            <a:r>
              <a:rPr lang="en-US" altLang="ja-JP" sz="4800" dirty="0" smtClean="0">
                <a:latin typeface="HGP創英角ﾎﾟｯﾌﾟ体" pitchFamily="50" charset="-128"/>
                <a:ea typeface="HGP創英角ﾎﾟｯﾌﾟ体" pitchFamily="50" charset="-128"/>
              </a:rPr>
              <a:t>need</a:t>
            </a:r>
            <a:r>
              <a:rPr lang="ja-JP" altLang="en-US" sz="4800" dirty="0">
                <a:latin typeface="HGP創英角ﾎﾟｯﾌﾟ体" pitchFamily="50" charset="-128"/>
                <a:ea typeface="HGP創英角ﾎﾟｯﾌﾟ体" pitchFamily="50" charset="-128"/>
              </a:rPr>
              <a:t> </a:t>
            </a:r>
            <a:r>
              <a:rPr lang="en-US" altLang="ja-JP" sz="4800" dirty="0" smtClean="0">
                <a:latin typeface="HGP創英角ﾎﾟｯﾌﾟ体" pitchFamily="50" charset="-128"/>
                <a:ea typeface="HGP創英角ﾎﾟｯﾌﾟ体" pitchFamily="50" charset="-128"/>
              </a:rPr>
              <a:t>you, Oh I need you</a:t>
            </a:r>
            <a:r>
              <a:rPr lang="ja-JP" altLang="en-US" sz="4800" dirty="0">
                <a:latin typeface="HGP創英角ﾎﾟｯﾌﾟ体" pitchFamily="50" charset="-128"/>
                <a:ea typeface="HGP創英角ﾎﾟｯﾌﾟ体" pitchFamily="50" charset="-128"/>
              </a:rPr>
              <a:t/>
            </a:r>
            <a:br>
              <a:rPr lang="ja-JP" altLang="en-US" sz="4800" dirty="0">
                <a:latin typeface="HGP創英角ﾎﾟｯﾌﾟ体" pitchFamily="50" charset="-128"/>
                <a:ea typeface="HGP創英角ﾎﾟｯﾌﾟ体" pitchFamily="50" charset="-128"/>
              </a:rPr>
            </a:br>
            <a:r>
              <a:rPr lang="ja-JP" altLang="en-US" sz="3600" dirty="0" smtClean="0">
                <a:latin typeface="HGP創英角ﾎﾟｯﾌﾟ体" pitchFamily="50" charset="-128"/>
                <a:ea typeface="HGP創英角ﾎﾟｯﾌﾟ体" pitchFamily="50" charset="-128"/>
              </a:rPr>
              <a:t>ﾛｰﾄﾞ　ｱｲ　ﾆｰﾄﾞ　ﾕｰ　ｵｰ　ｱｲ　ﾆｰﾄﾞ　ﾕｰ</a:t>
            </a:r>
            <a:r>
              <a:rPr lang="en-US" altLang="ja-JP" sz="4400" dirty="0">
                <a:latin typeface="HGP創英角ﾎﾟｯﾌﾟ体" pitchFamily="50" charset="-128"/>
                <a:ea typeface="HGP創英角ﾎﾟｯﾌﾟ体" pitchFamily="50" charset="-128"/>
              </a:rPr>
              <a:t/>
            </a:r>
            <a:br>
              <a:rPr lang="en-US" altLang="ja-JP" sz="4400" dirty="0">
                <a:latin typeface="HGP創英角ﾎﾟｯﾌﾟ体" pitchFamily="50" charset="-128"/>
                <a:ea typeface="HGP創英角ﾎﾟｯﾌﾟ体" pitchFamily="50" charset="-128"/>
              </a:rPr>
            </a:br>
            <a:r>
              <a:rPr lang="en-US" altLang="ja-JP" sz="2800" dirty="0">
                <a:latin typeface="HGP創英角ﾎﾟｯﾌﾟ体" pitchFamily="50" charset="-128"/>
                <a:ea typeface="HGP創英角ﾎﾟｯﾌﾟ体" pitchFamily="50" charset="-128"/>
              </a:rPr>
              <a:t/>
            </a:r>
            <a:br>
              <a:rPr lang="en-US" altLang="ja-JP" sz="2800" dirty="0">
                <a:latin typeface="HGP創英角ﾎﾟｯﾌﾟ体" pitchFamily="50" charset="-128"/>
                <a:ea typeface="HGP創英角ﾎﾟｯﾌﾟ体" pitchFamily="50" charset="-128"/>
              </a:rPr>
            </a:br>
            <a:r>
              <a:rPr lang="en-US" altLang="ja-JP" sz="4800" dirty="0" smtClean="0">
                <a:latin typeface="HGP創英角ﾎﾟｯﾌﾟ体" pitchFamily="50" charset="-128"/>
                <a:ea typeface="HGP創英角ﾎﾟｯﾌﾟ体" pitchFamily="50" charset="-128"/>
              </a:rPr>
              <a:t>Every hour I need you</a:t>
            </a:r>
            <a:r>
              <a:rPr lang="ja-JP" altLang="en-US" sz="4800" dirty="0">
                <a:latin typeface="HGP創英角ﾎﾟｯﾌﾟ体" pitchFamily="50" charset="-128"/>
                <a:ea typeface="HGP創英角ﾎﾟｯﾌﾟ体" pitchFamily="50" charset="-128"/>
              </a:rPr>
              <a:t/>
            </a:r>
            <a:br>
              <a:rPr lang="ja-JP" altLang="en-US" sz="4800" dirty="0">
                <a:latin typeface="HGP創英角ﾎﾟｯﾌﾟ体" pitchFamily="50" charset="-128"/>
                <a:ea typeface="HGP創英角ﾎﾟｯﾌﾟ体" pitchFamily="50" charset="-128"/>
              </a:rPr>
            </a:br>
            <a:r>
              <a:rPr lang="ja-JP" altLang="en-US" sz="3600" dirty="0" smtClean="0">
                <a:latin typeface="HGP創英角ﾎﾟｯﾌﾟ体" pitchFamily="50" charset="-128"/>
                <a:ea typeface="HGP創英角ﾎﾟｯﾌﾟ体" pitchFamily="50" charset="-128"/>
              </a:rPr>
              <a:t>ｴｳﾞﾘ　ｱﾜｰ　ｱｲ　ﾆｰﾄﾞ　ﾕｰ</a:t>
            </a:r>
            <a:endParaRPr lang="ja-JP" altLang="en-US" sz="3600" dirty="0">
              <a:latin typeface="HGP創英角ﾎﾟｯﾌﾟ体" pitchFamily="50" charset="-128"/>
              <a:ea typeface="HGP創英角ﾎﾟｯﾌﾟ体" pitchFamily="50" charset="-128"/>
            </a:endParaRPr>
          </a:p>
        </p:txBody>
      </p:sp>
      <p:sp>
        <p:nvSpPr>
          <p:cNvPr id="3" name="サブタイトル 2"/>
          <p:cNvSpPr>
            <a:spLocks noGrp="1"/>
          </p:cNvSpPr>
          <p:nvPr>
            <p:ph type="subTitle" idx="1"/>
          </p:nvPr>
        </p:nvSpPr>
        <p:spPr>
          <a:xfrm>
            <a:off x="1524000" y="4947527"/>
            <a:ext cx="9144000" cy="1655762"/>
          </a:xfrm>
        </p:spPr>
        <p:txBody>
          <a:bodyPr>
            <a:noAutofit/>
          </a:bodyPr>
          <a:lstStyle/>
          <a:p>
            <a:r>
              <a:rPr lang="ja-JP" altLang="en-US" sz="3200" i="1" dirty="0" smtClean="0">
                <a:latin typeface="HGP創英角ﾎﾟｯﾌﾟ体" pitchFamily="50" charset="-128"/>
                <a:ea typeface="HGP創英角ﾎﾟｯﾌﾟ体" pitchFamily="50" charset="-128"/>
              </a:rPr>
              <a:t>主よ　あなたが必要です</a:t>
            </a:r>
            <a:endParaRPr lang="en-US" altLang="ja-JP" sz="3200" i="1" dirty="0" smtClean="0">
              <a:latin typeface="HGP創英角ﾎﾟｯﾌﾟ体" pitchFamily="50" charset="-128"/>
              <a:ea typeface="HGP創英角ﾎﾟｯﾌﾟ体" pitchFamily="50" charset="-128"/>
            </a:endParaRPr>
          </a:p>
          <a:p>
            <a:r>
              <a:rPr lang="ja-JP" altLang="en-US" sz="3200" i="1" dirty="0">
                <a:latin typeface="HGP創英角ﾎﾟｯﾌﾟ体" pitchFamily="50" charset="-128"/>
                <a:ea typeface="HGP創英角ﾎﾟｯﾌﾟ体" pitchFamily="50" charset="-128"/>
              </a:rPr>
              <a:t>いつ</a:t>
            </a:r>
            <a:r>
              <a:rPr lang="ja-JP" altLang="en-US" sz="3200" i="1" dirty="0" smtClean="0">
                <a:latin typeface="HGP創英角ﾎﾟｯﾌﾟ体" pitchFamily="50" charset="-128"/>
                <a:ea typeface="HGP創英角ﾎﾟｯﾌﾟ体" pitchFamily="50" charset="-128"/>
              </a:rPr>
              <a:t>でも　あなたが必要です</a:t>
            </a:r>
            <a:endParaRPr lang="en-US" altLang="ja-JP" sz="3200" i="1" dirty="0">
              <a:latin typeface="HGP創英角ﾎﾟｯﾌﾟ体" pitchFamily="50" charset="-128"/>
              <a:ea typeface="HGP創英角ﾎﾟｯﾌﾟ体" pitchFamily="50" charset="-128"/>
            </a:endParaRPr>
          </a:p>
        </p:txBody>
      </p:sp>
    </p:spTree>
    <p:extLst>
      <p:ext uri="{BB962C8B-B14F-4D97-AF65-F5344CB8AC3E}">
        <p14:creationId xmlns:p14="http://schemas.microsoft.com/office/powerpoint/2010/main" val="28559216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6754" y="182873"/>
            <a:ext cx="11691257" cy="2752318"/>
          </a:xfrm>
        </p:spPr>
        <p:txBody>
          <a:bodyPr>
            <a:noAutofit/>
          </a:bodyPr>
          <a:lstStyle/>
          <a:p>
            <a:r>
              <a:rPr lang="ja-JP" altLang="en-US" sz="4800" dirty="0" smtClean="0">
                <a:latin typeface="HGP創英角ﾎﾟｯﾌﾟ体" pitchFamily="50" charset="-128"/>
                <a:ea typeface="HGP創英角ﾎﾟｯﾌﾟ体" pitchFamily="50" charset="-128"/>
              </a:rPr>
              <a:t>唯一の義と盾</a:t>
            </a:r>
            <a:r>
              <a:rPr lang="ja-JP" altLang="en-US" sz="4800" dirty="0">
                <a:latin typeface="HGP創英角ﾎﾟｯﾌﾟ体" pitchFamily="50" charset="-128"/>
                <a:ea typeface="HGP創英角ﾎﾟｯﾌﾟ体" pitchFamily="50" charset="-128"/>
              </a:rPr>
              <a:t/>
            </a:r>
            <a:br>
              <a:rPr lang="ja-JP" altLang="en-US" sz="4800" dirty="0">
                <a:latin typeface="HGP創英角ﾎﾟｯﾌﾟ体" pitchFamily="50" charset="-128"/>
                <a:ea typeface="HGP創英角ﾎﾟｯﾌﾟ体" pitchFamily="50" charset="-128"/>
              </a:rPr>
            </a:br>
            <a:r>
              <a:rPr lang="en-US" altLang="ja-JP" sz="3600" dirty="0" smtClean="0">
                <a:latin typeface="HGP創英角ﾎﾟｯﾌﾟ体" pitchFamily="50" charset="-128"/>
                <a:ea typeface="HGP創英角ﾎﾟｯﾌﾟ体" pitchFamily="50" charset="-128"/>
              </a:rPr>
              <a:t>YUIITSU NO GI TO TATE</a:t>
            </a:r>
            <a:r>
              <a:rPr lang="en-US" altLang="ja-JP" sz="4400" dirty="0">
                <a:latin typeface="HGP創英角ﾎﾟｯﾌﾟ体" pitchFamily="50" charset="-128"/>
                <a:ea typeface="HGP創英角ﾎﾟｯﾌﾟ体" pitchFamily="50" charset="-128"/>
              </a:rPr>
              <a:t/>
            </a:r>
            <a:br>
              <a:rPr lang="en-US" altLang="ja-JP" sz="4400" dirty="0">
                <a:latin typeface="HGP創英角ﾎﾟｯﾌﾟ体" pitchFamily="50" charset="-128"/>
                <a:ea typeface="HGP創英角ﾎﾟｯﾌﾟ体" pitchFamily="50" charset="-128"/>
              </a:rPr>
            </a:br>
            <a:r>
              <a:rPr lang="en-US" altLang="ja-JP" sz="2800" dirty="0">
                <a:latin typeface="HGP創英角ﾎﾟｯﾌﾟ体" pitchFamily="50" charset="-128"/>
                <a:ea typeface="HGP創英角ﾎﾟｯﾌﾟ体" pitchFamily="50" charset="-128"/>
              </a:rPr>
              <a:t/>
            </a:r>
            <a:br>
              <a:rPr lang="en-US" altLang="ja-JP" sz="2800" dirty="0">
                <a:latin typeface="HGP創英角ﾎﾟｯﾌﾟ体" pitchFamily="50" charset="-128"/>
                <a:ea typeface="HGP創英角ﾎﾟｯﾌﾟ体" pitchFamily="50" charset="-128"/>
              </a:rPr>
            </a:br>
            <a:r>
              <a:rPr lang="ja-JP" altLang="en-US" sz="4800" dirty="0" smtClean="0">
                <a:latin typeface="HGP創英角ﾎﾟｯﾌﾟ体" pitchFamily="50" charset="-128"/>
                <a:ea typeface="HGP創英角ﾎﾟｯﾌﾟ体" pitchFamily="50" charset="-128"/>
              </a:rPr>
              <a:t>主を求める</a:t>
            </a:r>
            <a:r>
              <a:rPr lang="ja-JP" altLang="en-US" sz="4800" dirty="0">
                <a:latin typeface="HGP創英角ﾎﾟｯﾌﾟ体" pitchFamily="50" charset="-128"/>
                <a:ea typeface="HGP創英角ﾎﾟｯﾌﾟ体" pitchFamily="50" charset="-128"/>
              </a:rPr>
              <a:t/>
            </a:r>
            <a:br>
              <a:rPr lang="ja-JP" altLang="en-US" sz="4800" dirty="0">
                <a:latin typeface="HGP創英角ﾎﾟｯﾌﾟ体" pitchFamily="50" charset="-128"/>
                <a:ea typeface="HGP創英角ﾎﾟｯﾌﾟ体" pitchFamily="50" charset="-128"/>
              </a:rPr>
            </a:br>
            <a:r>
              <a:rPr lang="en-US" altLang="ja-JP" sz="3600" dirty="0" smtClean="0">
                <a:latin typeface="HGP創英角ﾎﾟｯﾌﾟ体" pitchFamily="50" charset="-128"/>
                <a:ea typeface="HGP創英角ﾎﾟｯﾌﾟ体" pitchFamily="50" charset="-128"/>
              </a:rPr>
              <a:t>SHU O MOTOMERU</a:t>
            </a:r>
            <a:endParaRPr lang="ja-JP" altLang="en-US" sz="3600" dirty="0">
              <a:latin typeface="HGP創英角ﾎﾟｯﾌﾟ体" pitchFamily="50" charset="-128"/>
              <a:ea typeface="HGP創英角ﾎﾟｯﾌﾟ体" pitchFamily="50" charset="-128"/>
            </a:endParaRPr>
          </a:p>
        </p:txBody>
      </p:sp>
      <p:sp>
        <p:nvSpPr>
          <p:cNvPr id="3" name="サブタイトル 2"/>
          <p:cNvSpPr>
            <a:spLocks noGrp="1"/>
          </p:cNvSpPr>
          <p:nvPr>
            <p:ph type="subTitle" idx="1"/>
          </p:nvPr>
        </p:nvSpPr>
        <p:spPr>
          <a:xfrm>
            <a:off x="1524000" y="4947527"/>
            <a:ext cx="9144000" cy="1655762"/>
          </a:xfrm>
        </p:spPr>
        <p:txBody>
          <a:bodyPr>
            <a:noAutofit/>
          </a:bodyPr>
          <a:lstStyle/>
          <a:p>
            <a:r>
              <a:rPr lang="en-US" altLang="ja-JP" sz="3200" i="1" dirty="0" smtClean="0">
                <a:latin typeface="HGP創英角ﾎﾟｯﾌﾟ体" pitchFamily="50" charset="-128"/>
                <a:ea typeface="HGP創英角ﾎﾟｯﾌﾟ体" pitchFamily="50" charset="-128"/>
              </a:rPr>
              <a:t>The only righteousness and shield</a:t>
            </a:r>
          </a:p>
          <a:p>
            <a:r>
              <a:rPr lang="en-US" altLang="ja-JP" sz="3200" i="1" dirty="0" smtClean="0">
                <a:latin typeface="HGP創英角ﾎﾟｯﾌﾟ体" pitchFamily="50" charset="-128"/>
                <a:ea typeface="HGP創英角ﾎﾟｯﾌﾟ体" pitchFamily="50" charset="-128"/>
              </a:rPr>
              <a:t>I seek you</a:t>
            </a:r>
            <a:endParaRPr lang="en-US" altLang="ja-JP" sz="3200" i="1" dirty="0">
              <a:latin typeface="HGP創英角ﾎﾟｯﾌﾟ体" pitchFamily="50" charset="-128"/>
              <a:ea typeface="HGP創英角ﾎﾟｯﾌﾟ体" pitchFamily="50" charset="-128"/>
            </a:endParaRPr>
          </a:p>
        </p:txBody>
      </p:sp>
    </p:spTree>
    <p:extLst>
      <p:ext uri="{BB962C8B-B14F-4D97-AF65-F5344CB8AC3E}">
        <p14:creationId xmlns:p14="http://schemas.microsoft.com/office/powerpoint/2010/main" val="25862233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6754" y="182873"/>
            <a:ext cx="11691257" cy="2752318"/>
          </a:xfrm>
        </p:spPr>
        <p:txBody>
          <a:bodyPr>
            <a:noAutofit/>
          </a:bodyPr>
          <a:lstStyle/>
          <a:p>
            <a:r>
              <a:rPr lang="ja-JP" altLang="en-US" sz="4800" dirty="0" smtClean="0">
                <a:latin typeface="HGP創英角ﾎﾟｯﾌﾟ体" pitchFamily="50" charset="-128"/>
                <a:ea typeface="HGP創英角ﾎﾟｯﾌﾟ体" pitchFamily="50" charset="-128"/>
              </a:rPr>
              <a:t>罪に打ち勝つ</a:t>
            </a:r>
            <a:r>
              <a:rPr lang="ja-JP" altLang="en-US" sz="4800" dirty="0">
                <a:latin typeface="HGP創英角ﾎﾟｯﾌﾟ体" pitchFamily="50" charset="-128"/>
                <a:ea typeface="HGP創英角ﾎﾟｯﾌﾟ体" pitchFamily="50" charset="-128"/>
              </a:rPr>
              <a:t/>
            </a:r>
            <a:br>
              <a:rPr lang="ja-JP" altLang="en-US" sz="4800" dirty="0">
                <a:latin typeface="HGP創英角ﾎﾟｯﾌﾟ体" pitchFamily="50" charset="-128"/>
                <a:ea typeface="HGP創英角ﾎﾟｯﾌﾟ体" pitchFamily="50" charset="-128"/>
              </a:rPr>
            </a:br>
            <a:r>
              <a:rPr lang="en-US" altLang="ja-JP" sz="3600" dirty="0" smtClean="0">
                <a:latin typeface="HGP創英角ﾎﾟｯﾌﾟ体" pitchFamily="50" charset="-128"/>
                <a:ea typeface="HGP創英角ﾎﾟｯﾌﾟ体" pitchFamily="50" charset="-128"/>
              </a:rPr>
              <a:t>TSUMI NI UCHI KATSU</a:t>
            </a:r>
            <a:r>
              <a:rPr lang="en-US" altLang="ja-JP" sz="4400" dirty="0" smtClean="0">
                <a:latin typeface="HGP創英角ﾎﾟｯﾌﾟ体" pitchFamily="50" charset="-128"/>
                <a:ea typeface="HGP創英角ﾎﾟｯﾌﾟ体" pitchFamily="50" charset="-128"/>
              </a:rPr>
              <a:t/>
            </a:r>
            <a:br>
              <a:rPr lang="en-US" altLang="ja-JP" sz="4400" dirty="0" smtClean="0">
                <a:latin typeface="HGP創英角ﾎﾟｯﾌﾟ体" pitchFamily="50" charset="-128"/>
                <a:ea typeface="HGP創英角ﾎﾟｯﾌﾟ体" pitchFamily="50" charset="-128"/>
              </a:rPr>
            </a:br>
            <a:r>
              <a:rPr lang="en-US" altLang="ja-JP" sz="2800" dirty="0">
                <a:latin typeface="HGP創英角ﾎﾟｯﾌﾟ体" pitchFamily="50" charset="-128"/>
                <a:ea typeface="HGP創英角ﾎﾟｯﾌﾟ体" pitchFamily="50" charset="-128"/>
              </a:rPr>
              <a:t/>
            </a:r>
            <a:br>
              <a:rPr lang="en-US" altLang="ja-JP" sz="2800" dirty="0">
                <a:latin typeface="HGP創英角ﾎﾟｯﾌﾟ体" pitchFamily="50" charset="-128"/>
                <a:ea typeface="HGP創英角ﾎﾟｯﾌﾟ体" pitchFamily="50" charset="-128"/>
              </a:rPr>
            </a:br>
            <a:r>
              <a:rPr lang="ja-JP" altLang="en-US" sz="4800" dirty="0" smtClean="0">
                <a:latin typeface="HGP創英角ﾎﾟｯﾌﾟ体" pitchFamily="50" charset="-128"/>
                <a:ea typeface="HGP創英角ﾎﾟｯﾌﾟ体" pitchFamily="50" charset="-128"/>
              </a:rPr>
              <a:t>偉大な主の愛</a:t>
            </a:r>
            <a:r>
              <a:rPr lang="ja-JP" altLang="en-US" sz="4800" dirty="0">
                <a:latin typeface="HGP創英角ﾎﾟｯﾌﾟ体" pitchFamily="50" charset="-128"/>
                <a:ea typeface="HGP創英角ﾎﾟｯﾌﾟ体" pitchFamily="50" charset="-128"/>
              </a:rPr>
              <a:t/>
            </a:r>
            <a:br>
              <a:rPr lang="ja-JP" altLang="en-US" sz="4800" dirty="0">
                <a:latin typeface="HGP創英角ﾎﾟｯﾌﾟ体" pitchFamily="50" charset="-128"/>
                <a:ea typeface="HGP創英角ﾎﾟｯﾌﾟ体" pitchFamily="50" charset="-128"/>
              </a:rPr>
            </a:br>
            <a:r>
              <a:rPr lang="en-US" altLang="ja-JP" sz="3600" dirty="0" smtClean="0">
                <a:latin typeface="HGP創英角ﾎﾟｯﾌﾟ体" pitchFamily="50" charset="-128"/>
                <a:ea typeface="HGP創英角ﾎﾟｯﾌﾟ体" pitchFamily="50" charset="-128"/>
              </a:rPr>
              <a:t>IDAI NA SHU NO AI</a:t>
            </a:r>
            <a:endParaRPr lang="ja-JP" altLang="en-US" sz="3600" dirty="0">
              <a:latin typeface="HGP創英角ﾎﾟｯﾌﾟ体" pitchFamily="50" charset="-128"/>
              <a:ea typeface="HGP創英角ﾎﾟｯﾌﾟ体" pitchFamily="50" charset="-128"/>
            </a:endParaRPr>
          </a:p>
        </p:txBody>
      </p:sp>
      <p:sp>
        <p:nvSpPr>
          <p:cNvPr id="3" name="サブタイトル 2"/>
          <p:cNvSpPr>
            <a:spLocks noGrp="1"/>
          </p:cNvSpPr>
          <p:nvPr>
            <p:ph type="subTitle" idx="1"/>
          </p:nvPr>
        </p:nvSpPr>
        <p:spPr>
          <a:xfrm>
            <a:off x="1524000" y="4947527"/>
            <a:ext cx="9144000" cy="1655762"/>
          </a:xfrm>
        </p:spPr>
        <p:txBody>
          <a:bodyPr>
            <a:noAutofit/>
          </a:bodyPr>
          <a:lstStyle/>
          <a:p>
            <a:r>
              <a:rPr lang="en-US" altLang="ja-JP" sz="3200" i="1" dirty="0" smtClean="0">
                <a:latin typeface="HGP創英角ﾎﾟｯﾌﾟ体" pitchFamily="50" charset="-128"/>
                <a:ea typeface="HGP創英角ﾎﾟｯﾌﾟ体" pitchFamily="50" charset="-128"/>
              </a:rPr>
              <a:t>Your great love overcomes sin</a:t>
            </a:r>
            <a:endParaRPr lang="en-US" altLang="ja-JP" sz="3200" i="1" dirty="0">
              <a:latin typeface="HGP創英角ﾎﾟｯﾌﾟ体" pitchFamily="50" charset="-128"/>
              <a:ea typeface="HGP創英角ﾎﾟｯﾌﾟ体" pitchFamily="50" charset="-128"/>
            </a:endParaRPr>
          </a:p>
        </p:txBody>
      </p:sp>
    </p:spTree>
    <p:extLst>
      <p:ext uri="{BB962C8B-B14F-4D97-AF65-F5344CB8AC3E}">
        <p14:creationId xmlns:p14="http://schemas.microsoft.com/office/powerpoint/2010/main" val="29781134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6754" y="182873"/>
            <a:ext cx="11691257" cy="2752318"/>
          </a:xfrm>
        </p:spPr>
        <p:txBody>
          <a:bodyPr>
            <a:noAutofit/>
          </a:bodyPr>
          <a:lstStyle/>
          <a:p>
            <a:r>
              <a:rPr lang="ja-JP" altLang="en-US" sz="4800" dirty="0" smtClean="0">
                <a:latin typeface="HGP創英角ﾎﾟｯﾌﾟ体" pitchFamily="50" charset="-128"/>
                <a:ea typeface="HGP創英角ﾎﾟｯﾌﾟ体" pitchFamily="50" charset="-128"/>
              </a:rPr>
              <a:t>その愛　私を</a:t>
            </a:r>
            <a:r>
              <a:rPr lang="ja-JP" altLang="en-US" sz="4800" dirty="0">
                <a:latin typeface="HGP創英角ﾎﾟｯﾌﾟ体" pitchFamily="50" charset="-128"/>
                <a:ea typeface="HGP創英角ﾎﾟｯﾌﾟ体" pitchFamily="50" charset="-128"/>
              </a:rPr>
              <a:t/>
            </a:r>
            <a:br>
              <a:rPr lang="ja-JP" altLang="en-US" sz="4800" dirty="0">
                <a:latin typeface="HGP創英角ﾎﾟｯﾌﾟ体" pitchFamily="50" charset="-128"/>
                <a:ea typeface="HGP創英角ﾎﾟｯﾌﾟ体" pitchFamily="50" charset="-128"/>
              </a:rPr>
            </a:br>
            <a:r>
              <a:rPr lang="en-US" altLang="ja-JP" sz="3600" dirty="0" smtClean="0">
                <a:latin typeface="HGP創英角ﾎﾟｯﾌﾟ体" pitchFamily="50" charset="-128"/>
                <a:ea typeface="HGP創英角ﾎﾟｯﾌﾟ体" pitchFamily="50" charset="-128"/>
              </a:rPr>
              <a:t>SONO AI WATASHI O</a:t>
            </a:r>
            <a:r>
              <a:rPr lang="en-US" altLang="ja-JP" sz="4400" dirty="0">
                <a:latin typeface="HGP創英角ﾎﾟｯﾌﾟ体" pitchFamily="50" charset="-128"/>
                <a:ea typeface="HGP創英角ﾎﾟｯﾌﾟ体" pitchFamily="50" charset="-128"/>
              </a:rPr>
              <a:t/>
            </a:r>
            <a:br>
              <a:rPr lang="en-US" altLang="ja-JP" sz="4400" dirty="0">
                <a:latin typeface="HGP創英角ﾎﾟｯﾌﾟ体" pitchFamily="50" charset="-128"/>
                <a:ea typeface="HGP創英角ﾎﾟｯﾌﾟ体" pitchFamily="50" charset="-128"/>
              </a:rPr>
            </a:br>
            <a:r>
              <a:rPr lang="en-US" altLang="ja-JP" sz="2800" dirty="0">
                <a:latin typeface="HGP創英角ﾎﾟｯﾌﾟ体" pitchFamily="50" charset="-128"/>
                <a:ea typeface="HGP創英角ﾎﾟｯﾌﾟ体" pitchFamily="50" charset="-128"/>
              </a:rPr>
              <a:t/>
            </a:r>
            <a:br>
              <a:rPr lang="en-US" altLang="ja-JP" sz="2800" dirty="0">
                <a:latin typeface="HGP創英角ﾎﾟｯﾌﾟ体" pitchFamily="50" charset="-128"/>
                <a:ea typeface="HGP創英角ﾎﾟｯﾌﾟ体" pitchFamily="50" charset="-128"/>
              </a:rPr>
            </a:br>
            <a:r>
              <a:rPr lang="ja-JP" altLang="en-US" sz="4800" dirty="0" smtClean="0">
                <a:latin typeface="HGP創英角ﾎﾟｯﾌﾟ体" pitchFamily="50" charset="-128"/>
                <a:ea typeface="HGP創英角ﾎﾟｯﾌﾟ体" pitchFamily="50" charset="-128"/>
              </a:rPr>
              <a:t>清めて　自由に</a:t>
            </a:r>
            <a:br>
              <a:rPr lang="ja-JP" altLang="en-US" sz="4800" dirty="0" smtClean="0">
                <a:latin typeface="HGP創英角ﾎﾟｯﾌﾟ体" pitchFamily="50" charset="-128"/>
                <a:ea typeface="HGP創英角ﾎﾟｯﾌﾟ体" pitchFamily="50" charset="-128"/>
              </a:rPr>
            </a:br>
            <a:r>
              <a:rPr lang="en-US" altLang="ja-JP" sz="3600" dirty="0" smtClean="0">
                <a:latin typeface="HGP創英角ﾎﾟｯﾌﾟ体" pitchFamily="50" charset="-128"/>
                <a:ea typeface="HGP創英角ﾎﾟｯﾌﾟ体" pitchFamily="50" charset="-128"/>
              </a:rPr>
              <a:t>KIYOMETE JIYU NI</a:t>
            </a:r>
            <a:endParaRPr lang="ja-JP" altLang="en-US" sz="3600" dirty="0">
              <a:latin typeface="HGP創英角ﾎﾟｯﾌﾟ体" pitchFamily="50" charset="-128"/>
              <a:ea typeface="HGP創英角ﾎﾟｯﾌﾟ体" pitchFamily="50" charset="-128"/>
            </a:endParaRPr>
          </a:p>
        </p:txBody>
      </p:sp>
      <p:sp>
        <p:nvSpPr>
          <p:cNvPr id="3" name="サブタイトル 2"/>
          <p:cNvSpPr>
            <a:spLocks noGrp="1"/>
          </p:cNvSpPr>
          <p:nvPr>
            <p:ph type="subTitle" idx="1"/>
          </p:nvPr>
        </p:nvSpPr>
        <p:spPr>
          <a:xfrm>
            <a:off x="1524000" y="4947527"/>
            <a:ext cx="9144000" cy="1655762"/>
          </a:xfrm>
        </p:spPr>
        <p:txBody>
          <a:bodyPr>
            <a:noAutofit/>
          </a:bodyPr>
          <a:lstStyle/>
          <a:p>
            <a:r>
              <a:rPr lang="en-US" altLang="ja-JP" sz="3200" i="1" dirty="0" smtClean="0">
                <a:latin typeface="HGP創英角ﾎﾟｯﾌﾟ体" pitchFamily="50" charset="-128"/>
                <a:ea typeface="HGP創英角ﾎﾟｯﾌﾟ体" pitchFamily="50" charset="-128"/>
              </a:rPr>
              <a:t>Your love purifies me</a:t>
            </a:r>
          </a:p>
          <a:p>
            <a:r>
              <a:rPr lang="en-US" altLang="ja-JP" sz="3200" i="1" dirty="0" smtClean="0">
                <a:latin typeface="HGP創英角ﾎﾟｯﾌﾟ体" pitchFamily="50" charset="-128"/>
                <a:ea typeface="HGP創英角ﾎﾟｯﾌﾟ体" pitchFamily="50" charset="-128"/>
              </a:rPr>
              <a:t>And sets me free</a:t>
            </a:r>
            <a:endParaRPr lang="en-US" altLang="ja-JP" sz="3200" i="1" dirty="0">
              <a:latin typeface="HGP創英角ﾎﾟｯﾌﾟ体" pitchFamily="50" charset="-128"/>
              <a:ea typeface="HGP創英角ﾎﾟｯﾌﾟ体" pitchFamily="50" charset="-128"/>
            </a:endParaRPr>
          </a:p>
        </p:txBody>
      </p:sp>
    </p:spTree>
    <p:extLst>
      <p:ext uri="{BB962C8B-B14F-4D97-AF65-F5344CB8AC3E}">
        <p14:creationId xmlns:p14="http://schemas.microsoft.com/office/powerpoint/2010/main" val="5368496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6754" y="182873"/>
            <a:ext cx="11691257" cy="2752318"/>
          </a:xfrm>
        </p:spPr>
        <p:txBody>
          <a:bodyPr>
            <a:noAutofit/>
          </a:bodyPr>
          <a:lstStyle/>
          <a:p>
            <a:r>
              <a:rPr lang="ja-JP" altLang="en-US" sz="4800" dirty="0" smtClean="0">
                <a:latin typeface="HGP創英角ﾎﾟｯﾌﾟ体" pitchFamily="50" charset="-128"/>
                <a:ea typeface="HGP創英角ﾎﾟｯﾌﾟ体" pitchFamily="50" charset="-128"/>
              </a:rPr>
              <a:t>やみ</a:t>
            </a:r>
            <a:r>
              <a:rPr lang="ja-JP" altLang="en-US" sz="4800" dirty="0" smtClean="0">
                <a:latin typeface="HGP創英角ﾎﾟｯﾌﾟ体" pitchFamily="50" charset="-128"/>
                <a:ea typeface="HGP創英角ﾎﾟｯﾌﾟ体" pitchFamily="50" charset="-128"/>
              </a:rPr>
              <a:t>おおう</a:t>
            </a:r>
            <a:r>
              <a:rPr lang="ja-JP" altLang="en-US" sz="4800" dirty="0" smtClean="0">
                <a:latin typeface="HGP創英角ﾎﾟｯﾌﾟ体" pitchFamily="50" charset="-128"/>
                <a:ea typeface="HGP創英角ﾎﾟｯﾌﾟ体" pitchFamily="50" charset="-128"/>
              </a:rPr>
              <a:t>とき</a:t>
            </a:r>
            <a:r>
              <a:rPr lang="ja-JP" altLang="en-US" sz="4800" dirty="0" smtClean="0">
                <a:latin typeface="HGP創英角ﾎﾟｯﾌﾟ体" pitchFamily="50" charset="-128"/>
                <a:ea typeface="HGP創英角ﾎﾟｯﾌﾟ体" pitchFamily="50" charset="-128"/>
              </a:rPr>
              <a:t>にも</a:t>
            </a:r>
            <a:r>
              <a:rPr lang="ja-JP" altLang="en-US" sz="4800" dirty="0">
                <a:latin typeface="HGP創英角ﾎﾟｯﾌﾟ体" pitchFamily="50" charset="-128"/>
                <a:ea typeface="HGP創英角ﾎﾟｯﾌﾟ体" pitchFamily="50" charset="-128"/>
              </a:rPr>
              <a:t/>
            </a:r>
            <a:br>
              <a:rPr lang="ja-JP" altLang="en-US" sz="4800" dirty="0">
                <a:latin typeface="HGP創英角ﾎﾟｯﾌﾟ体" pitchFamily="50" charset="-128"/>
                <a:ea typeface="HGP創英角ﾎﾟｯﾌﾟ体" pitchFamily="50" charset="-128"/>
              </a:rPr>
            </a:br>
            <a:r>
              <a:rPr lang="en-US" altLang="ja-JP" sz="3600" dirty="0" smtClean="0">
                <a:latin typeface="HGP創英角ﾎﾟｯﾌﾟ体" pitchFamily="50" charset="-128"/>
                <a:ea typeface="HGP創英角ﾎﾟｯﾌﾟ体" pitchFamily="50" charset="-128"/>
              </a:rPr>
              <a:t>YAMI OOU TOKI NIMO</a:t>
            </a:r>
            <a:r>
              <a:rPr lang="en-US" altLang="ja-JP" sz="4400" dirty="0">
                <a:latin typeface="HGP創英角ﾎﾟｯﾌﾟ体" pitchFamily="50" charset="-128"/>
                <a:ea typeface="HGP創英角ﾎﾟｯﾌﾟ体" pitchFamily="50" charset="-128"/>
              </a:rPr>
              <a:t/>
            </a:r>
            <a:br>
              <a:rPr lang="en-US" altLang="ja-JP" sz="4400" dirty="0">
                <a:latin typeface="HGP創英角ﾎﾟｯﾌﾟ体" pitchFamily="50" charset="-128"/>
                <a:ea typeface="HGP創英角ﾎﾟｯﾌﾟ体" pitchFamily="50" charset="-128"/>
              </a:rPr>
            </a:br>
            <a:r>
              <a:rPr lang="en-US" altLang="ja-JP" sz="2800" dirty="0">
                <a:latin typeface="HGP創英角ﾎﾟｯﾌﾟ体" pitchFamily="50" charset="-128"/>
                <a:ea typeface="HGP創英角ﾎﾟｯﾌﾟ体" pitchFamily="50" charset="-128"/>
              </a:rPr>
              <a:t/>
            </a:r>
            <a:br>
              <a:rPr lang="en-US" altLang="ja-JP" sz="2800" dirty="0">
                <a:latin typeface="HGP創英角ﾎﾟｯﾌﾟ体" pitchFamily="50" charset="-128"/>
                <a:ea typeface="HGP創英角ﾎﾟｯﾌﾟ体" pitchFamily="50" charset="-128"/>
              </a:rPr>
            </a:br>
            <a:r>
              <a:rPr lang="ja-JP" altLang="en-US" sz="4800" dirty="0" smtClean="0">
                <a:latin typeface="HGP創英角ﾎﾟｯﾌﾟ体" pitchFamily="50" charset="-128"/>
                <a:ea typeface="HGP創英角ﾎﾟｯﾌﾟ体" pitchFamily="50" charset="-128"/>
              </a:rPr>
              <a:t>主</a:t>
            </a:r>
            <a:r>
              <a:rPr lang="ja-JP" altLang="en-US" sz="4800" dirty="0" smtClean="0">
                <a:latin typeface="HGP創英角ﾎﾟｯﾌﾟ体" pitchFamily="50" charset="-128"/>
                <a:ea typeface="HGP創英角ﾎﾟｯﾌﾟ体" pitchFamily="50" charset="-128"/>
              </a:rPr>
              <a:t>の</a:t>
            </a:r>
            <a:r>
              <a:rPr lang="ja-JP" altLang="en-US" sz="4800" dirty="0">
                <a:latin typeface="HGP創英角ﾎﾟｯﾌﾟ体" pitchFamily="50" charset="-128"/>
                <a:ea typeface="HGP創英角ﾎﾟｯﾌﾟ体" pitchFamily="50" charset="-128"/>
              </a:rPr>
              <a:t>ため</a:t>
            </a:r>
            <a:r>
              <a:rPr lang="ja-JP" altLang="en-US" sz="4800" dirty="0" smtClean="0">
                <a:latin typeface="HGP創英角ﾎﾟｯﾌﾟ体" pitchFamily="50" charset="-128"/>
                <a:ea typeface="HGP創英角ﾎﾟｯﾌﾟ体" pitchFamily="50" charset="-128"/>
              </a:rPr>
              <a:t>歌う</a:t>
            </a:r>
            <a:r>
              <a:rPr lang="ja-JP" altLang="en-US" sz="4800" dirty="0">
                <a:latin typeface="HGP創英角ﾎﾟｯﾌﾟ体" pitchFamily="50" charset="-128"/>
                <a:ea typeface="HGP創英角ﾎﾟｯﾌﾟ体" pitchFamily="50" charset="-128"/>
              </a:rPr>
              <a:t/>
            </a:r>
            <a:br>
              <a:rPr lang="ja-JP" altLang="en-US" sz="4800" dirty="0">
                <a:latin typeface="HGP創英角ﾎﾟｯﾌﾟ体" pitchFamily="50" charset="-128"/>
                <a:ea typeface="HGP創英角ﾎﾟｯﾌﾟ体" pitchFamily="50" charset="-128"/>
              </a:rPr>
            </a:br>
            <a:r>
              <a:rPr lang="en-US" altLang="ja-JP" sz="3600" dirty="0" smtClean="0">
                <a:latin typeface="HGP創英角ﾎﾟｯﾌﾟ体" pitchFamily="50" charset="-128"/>
                <a:ea typeface="HGP創英角ﾎﾟｯﾌﾟ体" pitchFamily="50" charset="-128"/>
              </a:rPr>
              <a:t>SHU NO TAME UTAU</a:t>
            </a:r>
            <a:endParaRPr lang="ja-JP" altLang="en-US" sz="3600" dirty="0">
              <a:latin typeface="HGP創英角ﾎﾟｯﾌﾟ体" pitchFamily="50" charset="-128"/>
              <a:ea typeface="HGP創英角ﾎﾟｯﾌﾟ体" pitchFamily="50" charset="-128"/>
            </a:endParaRPr>
          </a:p>
        </p:txBody>
      </p:sp>
      <p:sp>
        <p:nvSpPr>
          <p:cNvPr id="3" name="サブタイトル 2"/>
          <p:cNvSpPr>
            <a:spLocks noGrp="1"/>
          </p:cNvSpPr>
          <p:nvPr>
            <p:ph type="subTitle" idx="1"/>
          </p:nvPr>
        </p:nvSpPr>
        <p:spPr>
          <a:xfrm>
            <a:off x="1524000" y="4947527"/>
            <a:ext cx="9144000" cy="1655762"/>
          </a:xfrm>
        </p:spPr>
        <p:txBody>
          <a:bodyPr>
            <a:noAutofit/>
          </a:bodyPr>
          <a:lstStyle/>
          <a:p>
            <a:r>
              <a:rPr lang="en-US" altLang="ja-JP" sz="3200" i="1" dirty="0" smtClean="0">
                <a:latin typeface="HGP創英角ﾎﾟｯﾌﾟ体" pitchFamily="50" charset="-128"/>
                <a:ea typeface="HGP創英角ﾎﾟｯﾌﾟ体" pitchFamily="50" charset="-128"/>
              </a:rPr>
              <a:t>When the darkness covers over me</a:t>
            </a:r>
          </a:p>
          <a:p>
            <a:r>
              <a:rPr lang="en-US" altLang="ja-JP" sz="3200" i="1" dirty="0" smtClean="0">
                <a:latin typeface="HGP創英角ﾎﾟｯﾌﾟ体" pitchFamily="50" charset="-128"/>
                <a:ea typeface="HGP創英角ﾎﾟｯﾌﾟ体" pitchFamily="50" charset="-128"/>
              </a:rPr>
              <a:t>I will sing to the Lord</a:t>
            </a:r>
            <a:endParaRPr lang="en-US" altLang="ja-JP" sz="3200" i="1" dirty="0">
              <a:latin typeface="HGP創英角ﾎﾟｯﾌﾟ体" pitchFamily="50" charset="-128"/>
              <a:ea typeface="HGP創英角ﾎﾟｯﾌﾟ体" pitchFamily="50" charset="-128"/>
            </a:endParaRPr>
          </a:p>
        </p:txBody>
      </p:sp>
    </p:spTree>
    <p:extLst>
      <p:ext uri="{BB962C8B-B14F-4D97-AF65-F5344CB8AC3E}">
        <p14:creationId xmlns:p14="http://schemas.microsoft.com/office/powerpoint/2010/main" val="25653369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6754" y="182873"/>
            <a:ext cx="11691257" cy="2752318"/>
          </a:xfrm>
        </p:spPr>
        <p:txBody>
          <a:bodyPr>
            <a:noAutofit/>
          </a:bodyPr>
          <a:lstStyle/>
          <a:p>
            <a:r>
              <a:rPr lang="ja-JP" altLang="en-US" sz="4800" dirty="0" smtClean="0">
                <a:latin typeface="HGP創英角ﾎﾟｯﾌﾟ体" pitchFamily="50" charset="-128"/>
                <a:ea typeface="HGP創英角ﾎﾟｯﾌﾟ体" pitchFamily="50" charset="-128"/>
              </a:rPr>
              <a:t>立ち上がれなくて</a:t>
            </a:r>
            <a:r>
              <a:rPr lang="ja-JP" altLang="en-US" sz="4800" dirty="0" smtClean="0">
                <a:latin typeface="HGP創英角ﾎﾟｯﾌﾟ体" pitchFamily="50" charset="-128"/>
                <a:ea typeface="HGP創英角ﾎﾟｯﾌﾟ体" pitchFamily="50" charset="-128"/>
              </a:rPr>
              <a:t>も</a:t>
            </a:r>
            <a:r>
              <a:rPr lang="ja-JP" altLang="en-US" sz="4800" dirty="0">
                <a:latin typeface="HGP創英角ﾎﾟｯﾌﾟ体" pitchFamily="50" charset="-128"/>
                <a:ea typeface="HGP創英角ﾎﾟｯﾌﾟ体" pitchFamily="50" charset="-128"/>
              </a:rPr>
              <a:t/>
            </a:r>
            <a:br>
              <a:rPr lang="ja-JP" altLang="en-US" sz="4800" dirty="0">
                <a:latin typeface="HGP創英角ﾎﾟｯﾌﾟ体" pitchFamily="50" charset="-128"/>
                <a:ea typeface="HGP創英角ﾎﾟｯﾌﾟ体" pitchFamily="50" charset="-128"/>
              </a:rPr>
            </a:br>
            <a:r>
              <a:rPr lang="en-US" altLang="ja-JP" sz="3600" dirty="0" smtClean="0">
                <a:latin typeface="HGP創英角ﾎﾟｯﾌﾟ体" pitchFamily="50" charset="-128"/>
                <a:ea typeface="HGP創英角ﾎﾟｯﾌﾟ体" pitchFamily="50" charset="-128"/>
              </a:rPr>
              <a:t>TACHI AGARE NAKUTEMO</a:t>
            </a:r>
            <a:r>
              <a:rPr lang="en-US" altLang="ja-JP" sz="4400" dirty="0">
                <a:latin typeface="HGP創英角ﾎﾟｯﾌﾟ体" pitchFamily="50" charset="-128"/>
                <a:ea typeface="HGP創英角ﾎﾟｯﾌﾟ体" pitchFamily="50" charset="-128"/>
              </a:rPr>
              <a:t/>
            </a:r>
            <a:br>
              <a:rPr lang="en-US" altLang="ja-JP" sz="4400" dirty="0">
                <a:latin typeface="HGP創英角ﾎﾟｯﾌﾟ体" pitchFamily="50" charset="-128"/>
                <a:ea typeface="HGP創英角ﾎﾟｯﾌﾟ体" pitchFamily="50" charset="-128"/>
              </a:rPr>
            </a:br>
            <a:r>
              <a:rPr lang="en-US" altLang="ja-JP" sz="2800" dirty="0">
                <a:latin typeface="HGP創英角ﾎﾟｯﾌﾟ体" pitchFamily="50" charset="-128"/>
                <a:ea typeface="HGP創英角ﾎﾟｯﾌﾟ体" pitchFamily="50" charset="-128"/>
              </a:rPr>
              <a:t/>
            </a:r>
            <a:br>
              <a:rPr lang="en-US" altLang="ja-JP" sz="2800" dirty="0">
                <a:latin typeface="HGP創英角ﾎﾟｯﾌﾟ体" pitchFamily="50" charset="-128"/>
                <a:ea typeface="HGP創英角ﾎﾟｯﾌﾟ体" pitchFamily="50" charset="-128"/>
              </a:rPr>
            </a:br>
            <a:r>
              <a:rPr lang="ja-JP" altLang="en-US" sz="4800" dirty="0" smtClean="0">
                <a:latin typeface="HGP創英角ﾎﾟｯﾌﾟ体" pitchFamily="50" charset="-128"/>
                <a:ea typeface="HGP創英角ﾎﾟｯﾌﾟ体" pitchFamily="50" charset="-128"/>
              </a:rPr>
              <a:t>主　</a:t>
            </a:r>
            <a:r>
              <a:rPr lang="ja-JP" altLang="en-US" sz="4800" dirty="0" smtClean="0">
                <a:latin typeface="HGP創英角ﾎﾟｯﾌﾟ体" pitchFamily="50" charset="-128"/>
                <a:ea typeface="HGP創英角ﾎﾟｯﾌﾟ体" pitchFamily="50" charset="-128"/>
              </a:rPr>
              <a:t>我の</a:t>
            </a:r>
            <a:r>
              <a:rPr lang="ja-JP" altLang="en-US" sz="4800" dirty="0" smtClean="0">
                <a:latin typeface="HGP創英角ﾎﾟｯﾌﾟ体" pitchFamily="50" charset="-128"/>
                <a:ea typeface="HGP創英角ﾎﾟｯﾌﾟ体" pitchFamily="50" charset="-128"/>
              </a:rPr>
              <a:t>希望</a:t>
            </a:r>
            <a:r>
              <a:rPr lang="ja-JP" altLang="en-US" sz="4800" dirty="0">
                <a:latin typeface="HGP創英角ﾎﾟｯﾌﾟ体" pitchFamily="50" charset="-128"/>
                <a:ea typeface="HGP創英角ﾎﾟｯﾌﾟ体" pitchFamily="50" charset="-128"/>
              </a:rPr>
              <a:t/>
            </a:r>
            <a:br>
              <a:rPr lang="ja-JP" altLang="en-US" sz="4800" dirty="0">
                <a:latin typeface="HGP創英角ﾎﾟｯﾌﾟ体" pitchFamily="50" charset="-128"/>
                <a:ea typeface="HGP創英角ﾎﾟｯﾌﾟ体" pitchFamily="50" charset="-128"/>
              </a:rPr>
            </a:br>
            <a:r>
              <a:rPr lang="en-US" altLang="ja-JP" sz="3600" dirty="0" smtClean="0">
                <a:latin typeface="HGP創英角ﾎﾟｯﾌﾟ体" pitchFamily="50" charset="-128"/>
                <a:ea typeface="HGP創英角ﾎﾟｯﾌﾟ体" pitchFamily="50" charset="-128"/>
              </a:rPr>
              <a:t>SHU WARE NO KIBO</a:t>
            </a:r>
            <a:endParaRPr lang="ja-JP" altLang="en-US" sz="3600" dirty="0">
              <a:latin typeface="HGP創英角ﾎﾟｯﾌﾟ体" pitchFamily="50" charset="-128"/>
              <a:ea typeface="HGP創英角ﾎﾟｯﾌﾟ体" pitchFamily="50" charset="-128"/>
            </a:endParaRPr>
          </a:p>
        </p:txBody>
      </p:sp>
      <p:sp>
        <p:nvSpPr>
          <p:cNvPr id="3" name="サブタイトル 2"/>
          <p:cNvSpPr>
            <a:spLocks noGrp="1"/>
          </p:cNvSpPr>
          <p:nvPr>
            <p:ph type="subTitle" idx="1"/>
          </p:nvPr>
        </p:nvSpPr>
        <p:spPr>
          <a:xfrm>
            <a:off x="1524000" y="4947527"/>
            <a:ext cx="9144000" cy="1655762"/>
          </a:xfrm>
        </p:spPr>
        <p:txBody>
          <a:bodyPr>
            <a:noAutofit/>
          </a:bodyPr>
          <a:lstStyle/>
          <a:p>
            <a:r>
              <a:rPr lang="en-US" altLang="ja-JP" sz="3200" i="1" dirty="0" smtClean="0">
                <a:latin typeface="HGP創英角ﾎﾟｯﾌﾟ体" pitchFamily="50" charset="-128"/>
                <a:ea typeface="HGP創英角ﾎﾟｯﾌﾟ体" pitchFamily="50" charset="-128"/>
              </a:rPr>
              <a:t>Even if I cannot stand</a:t>
            </a:r>
          </a:p>
          <a:p>
            <a:r>
              <a:rPr lang="en-US" altLang="ja-JP" sz="3200" i="1" dirty="0" smtClean="0">
                <a:latin typeface="HGP創英角ﾎﾟｯﾌﾟ体" pitchFamily="50" charset="-128"/>
                <a:ea typeface="HGP創英角ﾎﾟｯﾌﾟ体" pitchFamily="50" charset="-128"/>
              </a:rPr>
              <a:t>You are my hope, Lord</a:t>
            </a:r>
            <a:endParaRPr lang="en-US" altLang="ja-JP" sz="3200" i="1" dirty="0">
              <a:latin typeface="HGP創英角ﾎﾟｯﾌﾟ体" pitchFamily="50" charset="-128"/>
              <a:ea typeface="HGP創英角ﾎﾟｯﾌﾟ体" pitchFamily="50" charset="-128"/>
            </a:endParaRPr>
          </a:p>
        </p:txBody>
      </p:sp>
    </p:spTree>
    <p:extLst>
      <p:ext uri="{BB962C8B-B14F-4D97-AF65-F5344CB8AC3E}">
        <p14:creationId xmlns:p14="http://schemas.microsoft.com/office/powerpoint/2010/main" val="25454509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6372" y="1815038"/>
            <a:ext cx="10019763" cy="2387600"/>
          </a:xfrm>
        </p:spPr>
        <p:txBody>
          <a:bodyPr>
            <a:noAutofit/>
          </a:bodyPr>
          <a:lstStyle/>
          <a:p>
            <a:r>
              <a:rPr lang="en-US" altLang="ja-JP" sz="4400" dirty="0" smtClean="0">
                <a:latin typeface="HGP創英角ﾎﾟｯﾌﾟ体" pitchFamily="50" charset="-128"/>
                <a:ea typeface="HGP創英角ﾎﾟｯﾌﾟ体" pitchFamily="50" charset="-128"/>
              </a:rPr>
              <a:t>Without you I fall apart</a:t>
            </a:r>
            <a:r>
              <a:rPr lang="ja-JP" altLang="en-US" sz="4400" dirty="0">
                <a:latin typeface="HGP創英角ﾎﾟｯﾌﾟ体" pitchFamily="50" charset="-128"/>
                <a:ea typeface="HGP創英角ﾎﾟｯﾌﾟ体" pitchFamily="50" charset="-128"/>
              </a:rPr>
              <a:t/>
            </a:r>
            <a:br>
              <a:rPr lang="ja-JP" altLang="en-US" sz="4400" dirty="0">
                <a:latin typeface="HGP創英角ﾎﾟｯﾌﾟ体" pitchFamily="50" charset="-128"/>
                <a:ea typeface="HGP創英角ﾎﾟｯﾌﾟ体" pitchFamily="50" charset="-128"/>
              </a:rPr>
            </a:br>
            <a:r>
              <a:rPr lang="ja-JP" altLang="en-US" sz="3600" dirty="0" smtClean="0">
                <a:latin typeface="HGP創英角ﾎﾟｯﾌﾟ体" pitchFamily="50" charset="-128"/>
                <a:ea typeface="HGP創英角ﾎﾟｯﾌﾟ体" pitchFamily="50" charset="-128"/>
              </a:rPr>
              <a:t>ｳｨｽﾞｱｳﾄ　ﾕｰ　ｱｲ　ﾌｫｰﾙ　ｱﾊﾟｰﾄ</a:t>
            </a:r>
            <a:r>
              <a:rPr lang="ja-JP" altLang="en-US" sz="4400" dirty="0">
                <a:latin typeface="HGP創英角ﾎﾟｯﾌﾟ体" pitchFamily="50" charset="-128"/>
                <a:ea typeface="HGP創英角ﾎﾟｯﾌﾟ体" pitchFamily="50" charset="-128"/>
              </a:rPr>
              <a:t/>
            </a:r>
            <a:br>
              <a:rPr lang="ja-JP" altLang="en-US" sz="4400" dirty="0">
                <a:latin typeface="HGP創英角ﾎﾟｯﾌﾟ体" pitchFamily="50" charset="-128"/>
                <a:ea typeface="HGP創英角ﾎﾟｯﾌﾟ体" pitchFamily="50" charset="-128"/>
              </a:rPr>
            </a:br>
            <a:r>
              <a:rPr lang="en-US" altLang="ja-JP" sz="2800" dirty="0">
                <a:latin typeface="HGP創英角ﾎﾟｯﾌﾟ体" pitchFamily="50" charset="-128"/>
                <a:ea typeface="HGP創英角ﾎﾟｯﾌﾟ体" pitchFamily="50" charset="-128"/>
              </a:rPr>
              <a:t/>
            </a:r>
            <a:br>
              <a:rPr lang="en-US" altLang="ja-JP" sz="2800" dirty="0">
                <a:latin typeface="HGP創英角ﾎﾟｯﾌﾟ体" pitchFamily="50" charset="-128"/>
                <a:ea typeface="HGP創英角ﾎﾟｯﾌﾟ体" pitchFamily="50" charset="-128"/>
              </a:rPr>
            </a:br>
            <a:r>
              <a:rPr lang="en-US" altLang="ja-JP" sz="4400" dirty="0" smtClean="0">
                <a:latin typeface="HGP創英角ﾎﾟｯﾌﾟ体" pitchFamily="50" charset="-128"/>
                <a:ea typeface="HGP創英角ﾎﾟｯﾌﾟ体" pitchFamily="50" charset="-128"/>
              </a:rPr>
              <a:t>You’re the one that guides my heart</a:t>
            </a:r>
            <a:r>
              <a:rPr lang="en-US" altLang="ja-JP" sz="4400" dirty="0">
                <a:latin typeface="HGP創英角ﾎﾟｯﾌﾟ体" pitchFamily="50" charset="-128"/>
                <a:ea typeface="HGP創英角ﾎﾟｯﾌﾟ体" pitchFamily="50" charset="-128"/>
              </a:rPr>
              <a:t/>
            </a:r>
            <a:br>
              <a:rPr lang="en-US" altLang="ja-JP" sz="4400" dirty="0">
                <a:latin typeface="HGP創英角ﾎﾟｯﾌﾟ体" pitchFamily="50" charset="-128"/>
                <a:ea typeface="HGP創英角ﾎﾟｯﾌﾟ体" pitchFamily="50" charset="-128"/>
              </a:rPr>
            </a:br>
            <a:r>
              <a:rPr lang="ja-JP" altLang="en-US" sz="3600" dirty="0" smtClean="0">
                <a:latin typeface="HGP創英角ﾎﾟｯﾌﾟ体" pitchFamily="50" charset="-128"/>
                <a:ea typeface="HGP創英角ﾎﾟｯﾌﾟ体" pitchFamily="50" charset="-128"/>
              </a:rPr>
              <a:t>ﾕｰｱｰ　ｻﾞ　ﾜﾝ　ｻﾞｯﾄ　ｶﾞｲｽﾞ　ﾏｲ　ﾊｰﾄ</a:t>
            </a:r>
            <a:r>
              <a:rPr lang="en-US" altLang="ja-JP" sz="4400" dirty="0">
                <a:latin typeface="HGP創英角ﾎﾟｯﾌﾟ体" pitchFamily="50" charset="-128"/>
                <a:ea typeface="HGP創英角ﾎﾟｯﾌﾟ体" pitchFamily="50" charset="-128"/>
              </a:rPr>
              <a:t/>
            </a:r>
            <a:br>
              <a:rPr lang="en-US" altLang="ja-JP" sz="4400" dirty="0">
                <a:latin typeface="HGP創英角ﾎﾟｯﾌﾟ体" pitchFamily="50" charset="-128"/>
                <a:ea typeface="HGP創英角ﾎﾟｯﾌﾟ体" pitchFamily="50" charset="-128"/>
              </a:rPr>
            </a:br>
            <a:r>
              <a:rPr lang="ja-JP" altLang="en-US" sz="2800" dirty="0">
                <a:latin typeface="HGP創英角ﾎﾟｯﾌﾟ体" pitchFamily="50" charset="-128"/>
                <a:ea typeface="HGP創英角ﾎﾟｯﾌﾟ体" pitchFamily="50" charset="-128"/>
              </a:rPr>
              <a:t/>
            </a:r>
            <a:br>
              <a:rPr lang="ja-JP" altLang="en-US" sz="2800" dirty="0">
                <a:latin typeface="HGP創英角ﾎﾟｯﾌﾟ体" pitchFamily="50" charset="-128"/>
                <a:ea typeface="HGP創英角ﾎﾟｯﾌﾟ体" pitchFamily="50" charset="-128"/>
              </a:rPr>
            </a:br>
            <a:r>
              <a:rPr lang="en-US" altLang="ja-JP" sz="4400" dirty="0">
                <a:latin typeface="HGP創英角ﾎﾟｯﾌﾟ体" pitchFamily="50" charset="-128"/>
                <a:ea typeface="HGP創英角ﾎﾟｯﾌﾟ体" pitchFamily="50" charset="-128"/>
              </a:rPr>
              <a:t/>
            </a:r>
            <a:br>
              <a:rPr lang="en-US" altLang="ja-JP" sz="4400" dirty="0">
                <a:latin typeface="HGP創英角ﾎﾟｯﾌﾟ体" pitchFamily="50" charset="-128"/>
                <a:ea typeface="HGP創英角ﾎﾟｯﾌﾟ体" pitchFamily="50" charset="-128"/>
              </a:rPr>
            </a:br>
            <a:endParaRPr kumimoji="1" lang="ja-JP" altLang="en-US" sz="3600" dirty="0"/>
          </a:p>
        </p:txBody>
      </p:sp>
      <p:sp>
        <p:nvSpPr>
          <p:cNvPr id="3" name="サブタイトル 2"/>
          <p:cNvSpPr>
            <a:spLocks noGrp="1"/>
          </p:cNvSpPr>
          <p:nvPr>
            <p:ph type="subTitle" idx="1"/>
          </p:nvPr>
        </p:nvSpPr>
        <p:spPr>
          <a:xfrm>
            <a:off x="1524000" y="4947527"/>
            <a:ext cx="9144000" cy="1655762"/>
          </a:xfrm>
        </p:spPr>
        <p:txBody>
          <a:bodyPr>
            <a:noAutofit/>
          </a:bodyPr>
          <a:lstStyle/>
          <a:p>
            <a:r>
              <a:rPr lang="ja-JP" altLang="en-US" sz="3200" i="1" dirty="0" smtClean="0">
                <a:latin typeface="HGP創英角ﾎﾟｯﾌﾟ体" pitchFamily="50" charset="-128"/>
                <a:ea typeface="HGP創英角ﾎﾟｯﾌﾟ体" pitchFamily="50" charset="-128"/>
              </a:rPr>
              <a:t>あなたなしでは何もできません</a:t>
            </a:r>
            <a:endParaRPr lang="en-US" altLang="ja-JP" sz="3200" i="1" dirty="0" smtClean="0">
              <a:latin typeface="HGP創英角ﾎﾟｯﾌﾟ体" pitchFamily="50" charset="-128"/>
              <a:ea typeface="HGP創英角ﾎﾟｯﾌﾟ体" pitchFamily="50" charset="-128"/>
            </a:endParaRPr>
          </a:p>
          <a:p>
            <a:r>
              <a:rPr lang="ja-JP" altLang="en-US" sz="3200" i="1" dirty="0">
                <a:latin typeface="HGP創英角ﾎﾟｯﾌﾟ体" pitchFamily="50" charset="-128"/>
                <a:ea typeface="HGP創英角ﾎﾟｯﾌﾟ体" pitchFamily="50" charset="-128"/>
              </a:rPr>
              <a:t>あなた</a:t>
            </a:r>
            <a:r>
              <a:rPr lang="ja-JP" altLang="en-US" sz="3200" i="1" dirty="0" smtClean="0">
                <a:latin typeface="HGP創英角ﾎﾟｯﾌﾟ体" pitchFamily="50" charset="-128"/>
                <a:ea typeface="HGP創英角ﾎﾟｯﾌﾟ体" pitchFamily="50" charset="-128"/>
              </a:rPr>
              <a:t>はこの心を導く方</a:t>
            </a:r>
            <a:endParaRPr lang="en-US" altLang="ja-JP" sz="3200" i="1" dirty="0">
              <a:latin typeface="HGP創英角ﾎﾟｯﾌﾟ体" pitchFamily="50" charset="-128"/>
              <a:ea typeface="HGP創英角ﾎﾟｯﾌﾟ体" pitchFamily="50" charset="-128"/>
            </a:endParaRPr>
          </a:p>
          <a:p>
            <a:endParaRPr kumimoji="1" lang="ja-JP" altLang="en-US" sz="3200" dirty="0"/>
          </a:p>
        </p:txBody>
      </p:sp>
    </p:spTree>
    <p:extLst>
      <p:ext uri="{BB962C8B-B14F-4D97-AF65-F5344CB8AC3E}">
        <p14:creationId xmlns:p14="http://schemas.microsoft.com/office/powerpoint/2010/main" val="935693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699847" y="1815038"/>
            <a:ext cx="9144000" cy="2387600"/>
          </a:xfrm>
        </p:spPr>
        <p:txBody>
          <a:bodyPr>
            <a:noAutofit/>
          </a:bodyPr>
          <a:lstStyle/>
          <a:p>
            <a:r>
              <a:rPr lang="en-US" altLang="ja-JP" sz="4400" dirty="0" smtClean="0">
                <a:latin typeface="HGP創英角ﾎﾟｯﾌﾟ体" pitchFamily="50" charset="-128"/>
                <a:ea typeface="HGP創英角ﾎﾟｯﾌﾟ体" pitchFamily="50" charset="-128"/>
              </a:rPr>
              <a:t>Lord, I need you, oh, I need you</a:t>
            </a:r>
            <a:r>
              <a:rPr lang="ja-JP" altLang="en-US" sz="4400" dirty="0">
                <a:latin typeface="HGP創英角ﾎﾟｯﾌﾟ体" pitchFamily="50" charset="-128"/>
                <a:ea typeface="HGP創英角ﾎﾟｯﾌﾟ体" pitchFamily="50" charset="-128"/>
              </a:rPr>
              <a:t/>
            </a:r>
            <a:br>
              <a:rPr lang="ja-JP" altLang="en-US" sz="4400" dirty="0">
                <a:latin typeface="HGP創英角ﾎﾟｯﾌﾟ体" pitchFamily="50" charset="-128"/>
                <a:ea typeface="HGP創英角ﾎﾟｯﾌﾟ体" pitchFamily="50" charset="-128"/>
              </a:rPr>
            </a:br>
            <a:r>
              <a:rPr lang="ja-JP" altLang="en-US" sz="3600" dirty="0" smtClean="0">
                <a:latin typeface="HGP創英角ﾎﾟｯﾌﾟ体" pitchFamily="50" charset="-128"/>
                <a:ea typeface="HGP創英角ﾎﾟｯﾌﾟ体" pitchFamily="50" charset="-128"/>
              </a:rPr>
              <a:t>ﾛｰﾄﾞ　ｱｲ　ﾆｰﾄﾞ　ﾕｰ　ｱｲ　ﾆｰﾄﾞ　ﾕｰ</a:t>
            </a:r>
            <a:r>
              <a:rPr lang="ja-JP" altLang="en-US" sz="4400" dirty="0">
                <a:latin typeface="HGP創英角ﾎﾟｯﾌﾟ体" pitchFamily="50" charset="-128"/>
                <a:ea typeface="HGP創英角ﾎﾟｯﾌﾟ体" pitchFamily="50" charset="-128"/>
              </a:rPr>
              <a:t/>
            </a:r>
            <a:br>
              <a:rPr lang="ja-JP" altLang="en-US" sz="4400" dirty="0">
                <a:latin typeface="HGP創英角ﾎﾟｯﾌﾟ体" pitchFamily="50" charset="-128"/>
                <a:ea typeface="HGP創英角ﾎﾟｯﾌﾟ体" pitchFamily="50" charset="-128"/>
              </a:rPr>
            </a:br>
            <a:r>
              <a:rPr lang="en-US" altLang="ja-JP" sz="2800" dirty="0">
                <a:latin typeface="HGP創英角ﾎﾟｯﾌﾟ体" pitchFamily="50" charset="-128"/>
                <a:ea typeface="HGP創英角ﾎﾟｯﾌﾟ体" pitchFamily="50" charset="-128"/>
              </a:rPr>
              <a:t/>
            </a:r>
            <a:br>
              <a:rPr lang="en-US" altLang="ja-JP" sz="2800" dirty="0">
                <a:latin typeface="HGP創英角ﾎﾟｯﾌﾟ体" pitchFamily="50" charset="-128"/>
                <a:ea typeface="HGP創英角ﾎﾟｯﾌﾟ体" pitchFamily="50" charset="-128"/>
              </a:rPr>
            </a:br>
            <a:r>
              <a:rPr lang="en-US" altLang="ja-JP" sz="4400" dirty="0" smtClean="0">
                <a:latin typeface="HGP創英角ﾎﾟｯﾌﾟ体" pitchFamily="50" charset="-128"/>
                <a:ea typeface="HGP創英角ﾎﾟｯﾌﾟ体" pitchFamily="50" charset="-128"/>
              </a:rPr>
              <a:t>Every hour I need you</a:t>
            </a:r>
            <a:r>
              <a:rPr lang="en-US" altLang="ja-JP" sz="4400" dirty="0">
                <a:latin typeface="HGP創英角ﾎﾟｯﾌﾟ体" pitchFamily="50" charset="-128"/>
                <a:ea typeface="HGP創英角ﾎﾟｯﾌﾟ体" pitchFamily="50" charset="-128"/>
              </a:rPr>
              <a:t/>
            </a:r>
            <a:br>
              <a:rPr lang="en-US" altLang="ja-JP" sz="4400" dirty="0">
                <a:latin typeface="HGP創英角ﾎﾟｯﾌﾟ体" pitchFamily="50" charset="-128"/>
                <a:ea typeface="HGP創英角ﾎﾟｯﾌﾟ体" pitchFamily="50" charset="-128"/>
              </a:rPr>
            </a:br>
            <a:r>
              <a:rPr lang="ja-JP" altLang="en-US" sz="3600" dirty="0" smtClean="0">
                <a:latin typeface="HGP創英角ﾎﾟｯﾌﾟ体" pitchFamily="50" charset="-128"/>
                <a:ea typeface="HGP創英角ﾎﾟｯﾌﾟ体" pitchFamily="50" charset="-128"/>
              </a:rPr>
              <a:t>ｴﾌﾞﾘ　ｱﾜｰ　ｱｲ　ﾆｰﾄﾞ　ﾕｰ</a:t>
            </a:r>
            <a:r>
              <a:rPr lang="en-US" altLang="ja-JP" sz="4400" dirty="0">
                <a:latin typeface="HGP創英角ﾎﾟｯﾌﾟ体" pitchFamily="50" charset="-128"/>
                <a:ea typeface="HGP創英角ﾎﾟｯﾌﾟ体" pitchFamily="50" charset="-128"/>
              </a:rPr>
              <a:t/>
            </a:r>
            <a:br>
              <a:rPr lang="en-US" altLang="ja-JP" sz="4400" dirty="0">
                <a:latin typeface="HGP創英角ﾎﾟｯﾌﾟ体" pitchFamily="50" charset="-128"/>
                <a:ea typeface="HGP創英角ﾎﾟｯﾌﾟ体" pitchFamily="50" charset="-128"/>
              </a:rPr>
            </a:br>
            <a:r>
              <a:rPr lang="ja-JP" altLang="en-US" sz="2800" dirty="0">
                <a:latin typeface="HGP創英角ﾎﾟｯﾌﾟ体" pitchFamily="50" charset="-128"/>
                <a:ea typeface="HGP創英角ﾎﾟｯﾌﾟ体" pitchFamily="50" charset="-128"/>
              </a:rPr>
              <a:t/>
            </a:r>
            <a:br>
              <a:rPr lang="ja-JP" altLang="en-US" sz="2800" dirty="0">
                <a:latin typeface="HGP創英角ﾎﾟｯﾌﾟ体" pitchFamily="50" charset="-128"/>
                <a:ea typeface="HGP創英角ﾎﾟｯﾌﾟ体" pitchFamily="50" charset="-128"/>
              </a:rPr>
            </a:br>
            <a:r>
              <a:rPr lang="en-US" altLang="ja-JP" sz="4400" dirty="0">
                <a:latin typeface="HGP創英角ﾎﾟｯﾌﾟ体" pitchFamily="50" charset="-128"/>
                <a:ea typeface="HGP創英角ﾎﾟｯﾌﾟ体" pitchFamily="50" charset="-128"/>
              </a:rPr>
              <a:t/>
            </a:r>
            <a:br>
              <a:rPr lang="en-US" altLang="ja-JP" sz="4400" dirty="0">
                <a:latin typeface="HGP創英角ﾎﾟｯﾌﾟ体" pitchFamily="50" charset="-128"/>
                <a:ea typeface="HGP創英角ﾎﾟｯﾌﾟ体" pitchFamily="50" charset="-128"/>
              </a:rPr>
            </a:br>
            <a:endParaRPr kumimoji="1" lang="ja-JP" altLang="en-US" sz="3600" dirty="0"/>
          </a:p>
        </p:txBody>
      </p:sp>
      <p:sp>
        <p:nvSpPr>
          <p:cNvPr id="3" name="サブタイトル 2"/>
          <p:cNvSpPr>
            <a:spLocks noGrp="1"/>
          </p:cNvSpPr>
          <p:nvPr>
            <p:ph type="subTitle" idx="1"/>
          </p:nvPr>
        </p:nvSpPr>
        <p:spPr>
          <a:xfrm>
            <a:off x="1524000" y="4947527"/>
            <a:ext cx="9144000" cy="1655762"/>
          </a:xfrm>
        </p:spPr>
        <p:txBody>
          <a:bodyPr>
            <a:noAutofit/>
          </a:bodyPr>
          <a:lstStyle/>
          <a:p>
            <a:r>
              <a:rPr lang="ja-JP" altLang="en-US" sz="3200" i="1" dirty="0">
                <a:latin typeface="HGP創英角ﾎﾟｯﾌﾟ体" pitchFamily="50" charset="-128"/>
                <a:ea typeface="HGP創英角ﾎﾟｯﾌﾟ体" pitchFamily="50" charset="-128"/>
              </a:rPr>
              <a:t>主</a:t>
            </a:r>
            <a:r>
              <a:rPr lang="ja-JP" altLang="en-US" sz="3200" i="1" dirty="0" smtClean="0">
                <a:latin typeface="HGP創英角ﾎﾟｯﾌﾟ体" pitchFamily="50" charset="-128"/>
                <a:ea typeface="HGP創英角ﾎﾟｯﾌﾟ体" pitchFamily="50" charset="-128"/>
              </a:rPr>
              <a:t>よ　あなたが必要です</a:t>
            </a:r>
            <a:endParaRPr lang="en-US" altLang="ja-JP" sz="3200" i="1" dirty="0" smtClean="0">
              <a:latin typeface="HGP創英角ﾎﾟｯﾌﾟ体" pitchFamily="50" charset="-128"/>
              <a:ea typeface="HGP創英角ﾎﾟｯﾌﾟ体" pitchFamily="50" charset="-128"/>
            </a:endParaRPr>
          </a:p>
          <a:p>
            <a:r>
              <a:rPr lang="ja-JP" altLang="en-US" sz="3200" i="1" dirty="0" smtClean="0">
                <a:latin typeface="HGP創英角ﾎﾟｯﾌﾟ体" pitchFamily="50" charset="-128"/>
                <a:ea typeface="HGP創英角ﾎﾟｯﾌﾟ体" pitchFamily="50" charset="-128"/>
              </a:rPr>
              <a:t>いつでも　あなたが必要です</a:t>
            </a:r>
            <a:endParaRPr lang="en-US" altLang="ja-JP" sz="3200" i="1" dirty="0">
              <a:latin typeface="HGP創英角ﾎﾟｯﾌﾟ体" pitchFamily="50" charset="-128"/>
              <a:ea typeface="HGP創英角ﾎﾟｯﾌﾟ体" pitchFamily="50" charset="-128"/>
            </a:endParaRPr>
          </a:p>
          <a:p>
            <a:endParaRPr kumimoji="1" lang="ja-JP" altLang="en-US" sz="3200" dirty="0"/>
          </a:p>
        </p:txBody>
      </p:sp>
    </p:spTree>
    <p:extLst>
      <p:ext uri="{BB962C8B-B14F-4D97-AF65-F5344CB8AC3E}">
        <p14:creationId xmlns:p14="http://schemas.microsoft.com/office/powerpoint/2010/main" val="989171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88642" y="1815038"/>
            <a:ext cx="10625071" cy="2387600"/>
          </a:xfrm>
        </p:spPr>
        <p:txBody>
          <a:bodyPr>
            <a:noAutofit/>
          </a:bodyPr>
          <a:lstStyle/>
          <a:p>
            <a:r>
              <a:rPr lang="en-US" altLang="ja-JP" sz="4400" dirty="0" smtClean="0">
                <a:latin typeface="HGP創英角ﾎﾟｯﾌﾟ体" pitchFamily="50" charset="-128"/>
                <a:ea typeface="HGP創英角ﾎﾟｯﾌﾟ体" pitchFamily="50" charset="-128"/>
              </a:rPr>
              <a:t>My one defense, My righteousness</a:t>
            </a:r>
            <a:r>
              <a:rPr lang="ja-JP" altLang="en-US" sz="4400" dirty="0">
                <a:latin typeface="HGP創英角ﾎﾟｯﾌﾟ体" pitchFamily="50" charset="-128"/>
                <a:ea typeface="HGP創英角ﾎﾟｯﾌﾟ体" pitchFamily="50" charset="-128"/>
              </a:rPr>
              <a:t/>
            </a:r>
            <a:br>
              <a:rPr lang="ja-JP" altLang="en-US" sz="4400" dirty="0">
                <a:latin typeface="HGP創英角ﾎﾟｯﾌﾟ体" pitchFamily="50" charset="-128"/>
                <a:ea typeface="HGP創英角ﾎﾟｯﾌﾟ体" pitchFamily="50" charset="-128"/>
              </a:rPr>
            </a:br>
            <a:r>
              <a:rPr lang="ja-JP" altLang="en-US" sz="3600" dirty="0" smtClean="0">
                <a:latin typeface="HGP創英角ﾎﾟｯﾌﾟ体" pitchFamily="50" charset="-128"/>
                <a:ea typeface="HGP創英角ﾎﾟｯﾌﾟ体" pitchFamily="50" charset="-128"/>
              </a:rPr>
              <a:t>ﾏｲ　ﾜﾝ　ﾃﾞｨﾌｪﾝｽ　ﾏｲ　ﾗｲﾁｬｽﾈｽ</a:t>
            </a:r>
            <a:r>
              <a:rPr lang="ja-JP" altLang="en-US" sz="4400" dirty="0">
                <a:latin typeface="HGP創英角ﾎﾟｯﾌﾟ体" pitchFamily="50" charset="-128"/>
                <a:ea typeface="HGP創英角ﾎﾟｯﾌﾟ体" pitchFamily="50" charset="-128"/>
              </a:rPr>
              <a:t/>
            </a:r>
            <a:br>
              <a:rPr lang="ja-JP" altLang="en-US" sz="4400" dirty="0">
                <a:latin typeface="HGP創英角ﾎﾟｯﾌﾟ体" pitchFamily="50" charset="-128"/>
                <a:ea typeface="HGP創英角ﾎﾟｯﾌﾟ体" pitchFamily="50" charset="-128"/>
              </a:rPr>
            </a:br>
            <a:r>
              <a:rPr lang="en-US" altLang="ja-JP" sz="2800" dirty="0">
                <a:latin typeface="HGP創英角ﾎﾟｯﾌﾟ体" pitchFamily="50" charset="-128"/>
                <a:ea typeface="HGP創英角ﾎﾟｯﾌﾟ体" pitchFamily="50" charset="-128"/>
              </a:rPr>
              <a:t/>
            </a:r>
            <a:br>
              <a:rPr lang="en-US" altLang="ja-JP" sz="2800" dirty="0">
                <a:latin typeface="HGP創英角ﾎﾟｯﾌﾟ体" pitchFamily="50" charset="-128"/>
                <a:ea typeface="HGP創英角ﾎﾟｯﾌﾟ体" pitchFamily="50" charset="-128"/>
              </a:rPr>
            </a:br>
            <a:r>
              <a:rPr lang="en-US" altLang="ja-JP" sz="4400" dirty="0" smtClean="0">
                <a:latin typeface="HGP創英角ﾎﾟｯﾌﾟ体" pitchFamily="50" charset="-128"/>
                <a:ea typeface="HGP創英角ﾎﾟｯﾌﾟ体" pitchFamily="50" charset="-128"/>
              </a:rPr>
              <a:t>Oh God, How I need you</a:t>
            </a:r>
            <a:r>
              <a:rPr lang="en-US" altLang="ja-JP" sz="4400" dirty="0">
                <a:latin typeface="HGP創英角ﾎﾟｯﾌﾟ体" pitchFamily="50" charset="-128"/>
                <a:ea typeface="HGP創英角ﾎﾟｯﾌﾟ体" pitchFamily="50" charset="-128"/>
              </a:rPr>
              <a:t/>
            </a:r>
            <a:br>
              <a:rPr lang="en-US" altLang="ja-JP" sz="4400" dirty="0">
                <a:latin typeface="HGP創英角ﾎﾟｯﾌﾟ体" pitchFamily="50" charset="-128"/>
                <a:ea typeface="HGP創英角ﾎﾟｯﾌﾟ体" pitchFamily="50" charset="-128"/>
              </a:rPr>
            </a:br>
            <a:r>
              <a:rPr lang="ja-JP" altLang="en-US" sz="3600" dirty="0" smtClean="0">
                <a:latin typeface="HGP創英角ﾎﾟｯﾌﾟ体" pitchFamily="50" charset="-128"/>
                <a:ea typeface="HGP創英角ﾎﾟｯﾌﾟ体" pitchFamily="50" charset="-128"/>
              </a:rPr>
              <a:t>ｵｰ　ｺﾞｯﾄﾞ　ﾊｳ　ｱｲ　ﾆｰﾄﾞ　ﾕｰ</a:t>
            </a:r>
            <a:r>
              <a:rPr lang="en-US" altLang="ja-JP" sz="4400" dirty="0">
                <a:latin typeface="HGP創英角ﾎﾟｯﾌﾟ体" pitchFamily="50" charset="-128"/>
                <a:ea typeface="HGP創英角ﾎﾟｯﾌﾟ体" pitchFamily="50" charset="-128"/>
              </a:rPr>
              <a:t/>
            </a:r>
            <a:br>
              <a:rPr lang="en-US" altLang="ja-JP" sz="4400" dirty="0">
                <a:latin typeface="HGP創英角ﾎﾟｯﾌﾟ体" pitchFamily="50" charset="-128"/>
                <a:ea typeface="HGP創英角ﾎﾟｯﾌﾟ体" pitchFamily="50" charset="-128"/>
              </a:rPr>
            </a:br>
            <a:r>
              <a:rPr lang="ja-JP" altLang="en-US" sz="2800" dirty="0">
                <a:latin typeface="HGP創英角ﾎﾟｯﾌﾟ体" pitchFamily="50" charset="-128"/>
                <a:ea typeface="HGP創英角ﾎﾟｯﾌﾟ体" pitchFamily="50" charset="-128"/>
              </a:rPr>
              <a:t/>
            </a:r>
            <a:br>
              <a:rPr lang="ja-JP" altLang="en-US" sz="2800" dirty="0">
                <a:latin typeface="HGP創英角ﾎﾟｯﾌﾟ体" pitchFamily="50" charset="-128"/>
                <a:ea typeface="HGP創英角ﾎﾟｯﾌﾟ体" pitchFamily="50" charset="-128"/>
              </a:rPr>
            </a:br>
            <a:r>
              <a:rPr lang="en-US" altLang="ja-JP" sz="4400" dirty="0">
                <a:latin typeface="HGP創英角ﾎﾟｯﾌﾟ体" pitchFamily="50" charset="-128"/>
                <a:ea typeface="HGP創英角ﾎﾟｯﾌﾟ体" pitchFamily="50" charset="-128"/>
              </a:rPr>
              <a:t/>
            </a:r>
            <a:br>
              <a:rPr lang="en-US" altLang="ja-JP" sz="4400" dirty="0">
                <a:latin typeface="HGP創英角ﾎﾟｯﾌﾟ体" pitchFamily="50" charset="-128"/>
                <a:ea typeface="HGP創英角ﾎﾟｯﾌﾟ体" pitchFamily="50" charset="-128"/>
              </a:rPr>
            </a:br>
            <a:endParaRPr kumimoji="1" lang="ja-JP" altLang="en-US" sz="3600" dirty="0"/>
          </a:p>
        </p:txBody>
      </p:sp>
      <p:sp>
        <p:nvSpPr>
          <p:cNvPr id="3" name="サブタイトル 2"/>
          <p:cNvSpPr>
            <a:spLocks noGrp="1"/>
          </p:cNvSpPr>
          <p:nvPr>
            <p:ph type="subTitle" idx="1"/>
          </p:nvPr>
        </p:nvSpPr>
        <p:spPr>
          <a:xfrm>
            <a:off x="1524000" y="4947527"/>
            <a:ext cx="9144000" cy="1655762"/>
          </a:xfrm>
        </p:spPr>
        <p:txBody>
          <a:bodyPr>
            <a:noAutofit/>
          </a:bodyPr>
          <a:lstStyle/>
          <a:p>
            <a:r>
              <a:rPr lang="ja-JP" altLang="en-US" sz="3200" i="1" dirty="0" smtClean="0">
                <a:latin typeface="HGP創英角ﾎﾟｯﾌﾟ体" pitchFamily="50" charset="-128"/>
                <a:ea typeface="HGP創英角ﾎﾟｯﾌﾟ体" pitchFamily="50" charset="-128"/>
              </a:rPr>
              <a:t>私を守る方　私の義</a:t>
            </a:r>
            <a:endParaRPr lang="en-US" altLang="ja-JP" sz="3200" i="1" dirty="0" smtClean="0">
              <a:latin typeface="HGP創英角ﾎﾟｯﾌﾟ体" pitchFamily="50" charset="-128"/>
              <a:ea typeface="HGP創英角ﾎﾟｯﾌﾟ体" pitchFamily="50" charset="-128"/>
            </a:endParaRPr>
          </a:p>
          <a:p>
            <a:r>
              <a:rPr lang="ja-JP" altLang="en-US" sz="3200" i="1" dirty="0" smtClean="0">
                <a:latin typeface="HGP創英角ﾎﾟｯﾌﾟ体" pitchFamily="50" charset="-128"/>
                <a:ea typeface="HGP創英角ﾎﾟｯﾌﾟ体" pitchFamily="50" charset="-128"/>
              </a:rPr>
              <a:t>神様</a:t>
            </a:r>
            <a:r>
              <a:rPr lang="ja-JP" altLang="en-US" sz="3200" i="1" dirty="0" smtClean="0">
                <a:latin typeface="HGP創英角ﾎﾟｯﾌﾟ体" pitchFamily="50" charset="-128"/>
                <a:ea typeface="HGP創英角ﾎﾟｯﾌﾟ体" pitchFamily="50" charset="-128"/>
              </a:rPr>
              <a:t>　どんなにかあなたが必要でしょう</a:t>
            </a:r>
            <a:endParaRPr lang="en-US" altLang="ja-JP" sz="3200" i="1" dirty="0">
              <a:latin typeface="HGP創英角ﾎﾟｯﾌﾟ体" pitchFamily="50" charset="-128"/>
              <a:ea typeface="HGP創英角ﾎﾟｯﾌﾟ体" pitchFamily="50" charset="-128"/>
            </a:endParaRPr>
          </a:p>
          <a:p>
            <a:endParaRPr kumimoji="1" lang="ja-JP" altLang="en-US" sz="3200" dirty="0"/>
          </a:p>
        </p:txBody>
      </p:sp>
    </p:spTree>
    <p:extLst>
      <p:ext uri="{BB962C8B-B14F-4D97-AF65-F5344CB8AC3E}">
        <p14:creationId xmlns:p14="http://schemas.microsoft.com/office/powerpoint/2010/main" val="1400603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09092" y="1815038"/>
            <a:ext cx="11603865" cy="2387600"/>
          </a:xfrm>
        </p:spPr>
        <p:txBody>
          <a:bodyPr>
            <a:noAutofit/>
          </a:bodyPr>
          <a:lstStyle/>
          <a:p>
            <a:r>
              <a:rPr lang="en-US" altLang="ja-JP" sz="4400" dirty="0" smtClean="0">
                <a:latin typeface="HGP創英角ﾎﾟｯﾌﾟ体" pitchFamily="50" charset="-128"/>
                <a:ea typeface="HGP創英角ﾎﾟｯﾌﾟ体" pitchFamily="50" charset="-128"/>
              </a:rPr>
              <a:t>Where sin runs deep your grace is more</a:t>
            </a:r>
            <a:r>
              <a:rPr lang="ja-JP" altLang="en-US" sz="4400" dirty="0">
                <a:latin typeface="HGP創英角ﾎﾟｯﾌﾟ体" pitchFamily="50" charset="-128"/>
                <a:ea typeface="HGP創英角ﾎﾟｯﾌﾟ体" pitchFamily="50" charset="-128"/>
              </a:rPr>
              <a:t/>
            </a:r>
            <a:br>
              <a:rPr lang="ja-JP" altLang="en-US" sz="4400" dirty="0">
                <a:latin typeface="HGP創英角ﾎﾟｯﾌﾟ体" pitchFamily="50" charset="-128"/>
                <a:ea typeface="HGP創英角ﾎﾟｯﾌﾟ体" pitchFamily="50" charset="-128"/>
              </a:rPr>
            </a:br>
            <a:r>
              <a:rPr lang="ja-JP" altLang="en-US" sz="3600" dirty="0" smtClean="0">
                <a:latin typeface="HGP創英角ﾎﾟｯﾌﾟ体" pitchFamily="50" charset="-128"/>
                <a:ea typeface="HGP創英角ﾎﾟｯﾌﾟ体" pitchFamily="50" charset="-128"/>
              </a:rPr>
              <a:t>ｳｪｱ　ｼﾝ　ﾗﾝｽﾞ　ﾃﾞｨｰﾌﾟ　ﾕｱ　ｸﾞﾚｲｽ　ｲｽﾞ　ﾓｱ</a:t>
            </a:r>
            <a:r>
              <a:rPr lang="ja-JP" altLang="en-US" sz="4400" dirty="0">
                <a:latin typeface="HGP創英角ﾎﾟｯﾌﾟ体" pitchFamily="50" charset="-128"/>
                <a:ea typeface="HGP創英角ﾎﾟｯﾌﾟ体" pitchFamily="50" charset="-128"/>
              </a:rPr>
              <a:t/>
            </a:r>
            <a:br>
              <a:rPr lang="ja-JP" altLang="en-US" sz="4400" dirty="0">
                <a:latin typeface="HGP創英角ﾎﾟｯﾌﾟ体" pitchFamily="50" charset="-128"/>
                <a:ea typeface="HGP創英角ﾎﾟｯﾌﾟ体" pitchFamily="50" charset="-128"/>
              </a:rPr>
            </a:br>
            <a:r>
              <a:rPr lang="en-US" altLang="ja-JP" sz="2800" dirty="0">
                <a:latin typeface="HGP創英角ﾎﾟｯﾌﾟ体" pitchFamily="50" charset="-128"/>
                <a:ea typeface="HGP創英角ﾎﾟｯﾌﾟ体" pitchFamily="50" charset="-128"/>
              </a:rPr>
              <a:t/>
            </a:r>
            <a:br>
              <a:rPr lang="en-US" altLang="ja-JP" sz="2800" dirty="0">
                <a:latin typeface="HGP創英角ﾎﾟｯﾌﾟ体" pitchFamily="50" charset="-128"/>
                <a:ea typeface="HGP創英角ﾎﾟｯﾌﾟ体" pitchFamily="50" charset="-128"/>
              </a:rPr>
            </a:br>
            <a:r>
              <a:rPr lang="en-US" altLang="ja-JP" sz="4400" dirty="0" smtClean="0">
                <a:latin typeface="HGP創英角ﾎﾟｯﾌﾟ体" pitchFamily="50" charset="-128"/>
                <a:ea typeface="HGP創英角ﾎﾟｯﾌﾟ体" pitchFamily="50" charset="-128"/>
              </a:rPr>
              <a:t>Where grace is found is where you are</a:t>
            </a:r>
            <a:r>
              <a:rPr lang="en-US" altLang="ja-JP" sz="4400" dirty="0">
                <a:latin typeface="HGP創英角ﾎﾟｯﾌﾟ体" pitchFamily="50" charset="-128"/>
                <a:ea typeface="HGP創英角ﾎﾟｯﾌﾟ体" pitchFamily="50" charset="-128"/>
              </a:rPr>
              <a:t/>
            </a:r>
            <a:br>
              <a:rPr lang="en-US" altLang="ja-JP" sz="4400" dirty="0">
                <a:latin typeface="HGP創英角ﾎﾟｯﾌﾟ体" pitchFamily="50" charset="-128"/>
                <a:ea typeface="HGP創英角ﾎﾟｯﾌﾟ体" pitchFamily="50" charset="-128"/>
              </a:rPr>
            </a:br>
            <a:r>
              <a:rPr lang="ja-JP" altLang="en-US" sz="3600" dirty="0" smtClean="0">
                <a:latin typeface="HGP創英角ﾎﾟｯﾌﾟ体" pitchFamily="50" charset="-128"/>
                <a:ea typeface="HGP創英角ﾎﾟｯﾌﾟ体" pitchFamily="50" charset="-128"/>
              </a:rPr>
              <a:t>ｳｪｱ　ｸﾞﾚｲｽ　ｲｽﾞ　ﾌｧｳﾝﾄﾞ　ｲｽﾞ　ｳｪｱ　ﾕｰ　ｱｰ</a:t>
            </a:r>
            <a:r>
              <a:rPr lang="en-US" altLang="ja-JP" sz="4400" dirty="0">
                <a:latin typeface="HGP創英角ﾎﾟｯﾌﾟ体" pitchFamily="50" charset="-128"/>
                <a:ea typeface="HGP創英角ﾎﾟｯﾌﾟ体" pitchFamily="50" charset="-128"/>
              </a:rPr>
              <a:t/>
            </a:r>
            <a:br>
              <a:rPr lang="en-US" altLang="ja-JP" sz="4400" dirty="0">
                <a:latin typeface="HGP創英角ﾎﾟｯﾌﾟ体" pitchFamily="50" charset="-128"/>
                <a:ea typeface="HGP創英角ﾎﾟｯﾌﾟ体" pitchFamily="50" charset="-128"/>
              </a:rPr>
            </a:br>
            <a:r>
              <a:rPr lang="ja-JP" altLang="en-US" sz="2800" dirty="0">
                <a:latin typeface="HGP創英角ﾎﾟｯﾌﾟ体" pitchFamily="50" charset="-128"/>
                <a:ea typeface="HGP創英角ﾎﾟｯﾌﾟ体" pitchFamily="50" charset="-128"/>
              </a:rPr>
              <a:t/>
            </a:r>
            <a:br>
              <a:rPr lang="ja-JP" altLang="en-US" sz="2800" dirty="0">
                <a:latin typeface="HGP創英角ﾎﾟｯﾌﾟ体" pitchFamily="50" charset="-128"/>
                <a:ea typeface="HGP創英角ﾎﾟｯﾌﾟ体" pitchFamily="50" charset="-128"/>
              </a:rPr>
            </a:br>
            <a:r>
              <a:rPr lang="en-US" altLang="ja-JP" sz="4400" dirty="0">
                <a:latin typeface="HGP創英角ﾎﾟｯﾌﾟ体" pitchFamily="50" charset="-128"/>
                <a:ea typeface="HGP創英角ﾎﾟｯﾌﾟ体" pitchFamily="50" charset="-128"/>
              </a:rPr>
              <a:t/>
            </a:r>
            <a:br>
              <a:rPr lang="en-US" altLang="ja-JP" sz="4400" dirty="0">
                <a:latin typeface="HGP創英角ﾎﾟｯﾌﾟ体" pitchFamily="50" charset="-128"/>
                <a:ea typeface="HGP創英角ﾎﾟｯﾌﾟ体" pitchFamily="50" charset="-128"/>
              </a:rPr>
            </a:br>
            <a:endParaRPr kumimoji="1" lang="ja-JP" altLang="en-US" sz="3600" dirty="0"/>
          </a:p>
        </p:txBody>
      </p:sp>
      <p:sp>
        <p:nvSpPr>
          <p:cNvPr id="3" name="サブタイトル 2"/>
          <p:cNvSpPr>
            <a:spLocks noGrp="1"/>
          </p:cNvSpPr>
          <p:nvPr>
            <p:ph type="subTitle" idx="1"/>
          </p:nvPr>
        </p:nvSpPr>
        <p:spPr>
          <a:xfrm>
            <a:off x="1524000" y="4947527"/>
            <a:ext cx="9144000" cy="1655762"/>
          </a:xfrm>
        </p:spPr>
        <p:txBody>
          <a:bodyPr>
            <a:noAutofit/>
          </a:bodyPr>
          <a:lstStyle/>
          <a:p>
            <a:r>
              <a:rPr lang="ja-JP" altLang="en-US" sz="3200" i="1" dirty="0" smtClean="0">
                <a:latin typeface="HGP創英角ﾎﾟｯﾌﾟ体" pitchFamily="50" charset="-128"/>
                <a:ea typeface="HGP創英角ﾎﾟｯﾌﾟ体" pitchFamily="50" charset="-128"/>
              </a:rPr>
              <a:t>罪がどんなに深くても　恵みはもっと深い</a:t>
            </a:r>
            <a:endParaRPr lang="en-US" altLang="ja-JP" sz="3200" i="1" dirty="0" smtClean="0">
              <a:latin typeface="HGP創英角ﾎﾟｯﾌﾟ体" pitchFamily="50" charset="-128"/>
              <a:ea typeface="HGP創英角ﾎﾟｯﾌﾟ体" pitchFamily="50" charset="-128"/>
            </a:endParaRPr>
          </a:p>
          <a:p>
            <a:r>
              <a:rPr lang="ja-JP" altLang="en-US" sz="3200" i="1" dirty="0" smtClean="0">
                <a:latin typeface="HGP創英角ﾎﾟｯﾌﾟ体" pitchFamily="50" charset="-128"/>
                <a:ea typeface="HGP創英角ﾎﾟｯﾌﾟ体" pitchFamily="50" charset="-128"/>
              </a:rPr>
              <a:t>恵みのあるところに　あなたがいる</a:t>
            </a:r>
            <a:endParaRPr lang="en-US" altLang="ja-JP" sz="3200" i="1" dirty="0">
              <a:latin typeface="HGP創英角ﾎﾟｯﾌﾟ体" pitchFamily="50" charset="-128"/>
              <a:ea typeface="HGP創英角ﾎﾟｯﾌﾟ体" pitchFamily="50" charset="-128"/>
            </a:endParaRPr>
          </a:p>
          <a:p>
            <a:endParaRPr kumimoji="1" lang="ja-JP" altLang="en-US" sz="3200" dirty="0"/>
          </a:p>
        </p:txBody>
      </p:sp>
    </p:spTree>
    <p:extLst>
      <p:ext uri="{BB962C8B-B14F-4D97-AF65-F5344CB8AC3E}">
        <p14:creationId xmlns:p14="http://schemas.microsoft.com/office/powerpoint/2010/main" val="2941515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92428" y="1815038"/>
            <a:ext cx="11101589" cy="2387600"/>
          </a:xfrm>
        </p:spPr>
        <p:txBody>
          <a:bodyPr>
            <a:noAutofit/>
          </a:bodyPr>
          <a:lstStyle/>
          <a:p>
            <a:r>
              <a:rPr lang="en-US" altLang="ja-JP" sz="4400" dirty="0" smtClean="0">
                <a:latin typeface="HGP創英角ﾎﾟｯﾌﾟ体" pitchFamily="50" charset="-128"/>
                <a:ea typeface="HGP創英角ﾎﾟｯﾌﾟ体" pitchFamily="50" charset="-128"/>
              </a:rPr>
              <a:t>And where you are, Lord, I am free</a:t>
            </a:r>
            <a:r>
              <a:rPr lang="ja-JP" altLang="en-US" sz="4400" dirty="0">
                <a:latin typeface="HGP創英角ﾎﾟｯﾌﾟ体" pitchFamily="50" charset="-128"/>
                <a:ea typeface="HGP創英角ﾎﾟｯﾌﾟ体" pitchFamily="50" charset="-128"/>
              </a:rPr>
              <a:t/>
            </a:r>
            <a:br>
              <a:rPr lang="ja-JP" altLang="en-US" sz="4400" dirty="0">
                <a:latin typeface="HGP創英角ﾎﾟｯﾌﾟ体" pitchFamily="50" charset="-128"/>
                <a:ea typeface="HGP創英角ﾎﾟｯﾌﾟ体" pitchFamily="50" charset="-128"/>
              </a:rPr>
            </a:br>
            <a:r>
              <a:rPr lang="ja-JP" altLang="en-US" sz="3600" dirty="0" smtClean="0">
                <a:latin typeface="HGP創英角ﾎﾟｯﾌﾟ体" pitchFamily="50" charset="-128"/>
                <a:ea typeface="HGP創英角ﾎﾟｯﾌﾟ体" pitchFamily="50" charset="-128"/>
              </a:rPr>
              <a:t>ｱﾝﾄﾞ　ｳｪｱ　ﾕｰ　ｱｰ　ﾛｰﾄﾞ　ｱｲ　ｱﾑ　ﾌﾘｰ</a:t>
            </a:r>
            <a:r>
              <a:rPr lang="ja-JP" altLang="en-US" sz="4400" dirty="0">
                <a:latin typeface="HGP創英角ﾎﾟｯﾌﾟ体" pitchFamily="50" charset="-128"/>
                <a:ea typeface="HGP創英角ﾎﾟｯﾌﾟ体" pitchFamily="50" charset="-128"/>
              </a:rPr>
              <a:t/>
            </a:r>
            <a:br>
              <a:rPr lang="ja-JP" altLang="en-US" sz="4400" dirty="0">
                <a:latin typeface="HGP創英角ﾎﾟｯﾌﾟ体" pitchFamily="50" charset="-128"/>
                <a:ea typeface="HGP創英角ﾎﾟｯﾌﾟ体" pitchFamily="50" charset="-128"/>
              </a:rPr>
            </a:br>
            <a:r>
              <a:rPr lang="en-US" altLang="ja-JP" sz="2800" dirty="0">
                <a:latin typeface="HGP創英角ﾎﾟｯﾌﾟ体" pitchFamily="50" charset="-128"/>
                <a:ea typeface="HGP創英角ﾎﾟｯﾌﾟ体" pitchFamily="50" charset="-128"/>
              </a:rPr>
              <a:t/>
            </a:r>
            <a:br>
              <a:rPr lang="en-US" altLang="ja-JP" sz="2800" dirty="0">
                <a:latin typeface="HGP創英角ﾎﾟｯﾌﾟ体" pitchFamily="50" charset="-128"/>
                <a:ea typeface="HGP創英角ﾎﾟｯﾌﾟ体" pitchFamily="50" charset="-128"/>
              </a:rPr>
            </a:br>
            <a:r>
              <a:rPr lang="en-US" altLang="ja-JP" sz="4400" dirty="0" smtClean="0">
                <a:latin typeface="HGP創英角ﾎﾟｯﾌﾟ体" pitchFamily="50" charset="-128"/>
                <a:ea typeface="HGP創英角ﾎﾟｯﾌﾟ体" pitchFamily="50" charset="-128"/>
              </a:rPr>
              <a:t>Holiness is Christ in me</a:t>
            </a:r>
            <a:r>
              <a:rPr lang="en-US" altLang="ja-JP" sz="4400" dirty="0">
                <a:latin typeface="HGP創英角ﾎﾟｯﾌﾟ体" pitchFamily="50" charset="-128"/>
                <a:ea typeface="HGP創英角ﾎﾟｯﾌﾟ体" pitchFamily="50" charset="-128"/>
              </a:rPr>
              <a:t/>
            </a:r>
            <a:br>
              <a:rPr lang="en-US" altLang="ja-JP" sz="4400" dirty="0">
                <a:latin typeface="HGP創英角ﾎﾟｯﾌﾟ体" pitchFamily="50" charset="-128"/>
                <a:ea typeface="HGP創英角ﾎﾟｯﾌﾟ体" pitchFamily="50" charset="-128"/>
              </a:rPr>
            </a:br>
            <a:r>
              <a:rPr lang="ja-JP" altLang="en-US" sz="3600" dirty="0" smtClean="0">
                <a:latin typeface="HGP創英角ﾎﾟｯﾌﾟ体" pitchFamily="50" charset="-128"/>
                <a:ea typeface="HGP創英角ﾎﾟｯﾌﾟ体" pitchFamily="50" charset="-128"/>
              </a:rPr>
              <a:t>ﾎｰﾘﾈｽ　ｲｽﾞ　ｸﾗｲｽﾄ　ｲﾝ　ﾐｰ</a:t>
            </a:r>
            <a:r>
              <a:rPr lang="en-US" altLang="ja-JP" sz="4400" dirty="0">
                <a:latin typeface="HGP創英角ﾎﾟｯﾌﾟ体" pitchFamily="50" charset="-128"/>
                <a:ea typeface="HGP創英角ﾎﾟｯﾌﾟ体" pitchFamily="50" charset="-128"/>
              </a:rPr>
              <a:t/>
            </a:r>
            <a:br>
              <a:rPr lang="en-US" altLang="ja-JP" sz="4400" dirty="0">
                <a:latin typeface="HGP創英角ﾎﾟｯﾌﾟ体" pitchFamily="50" charset="-128"/>
                <a:ea typeface="HGP創英角ﾎﾟｯﾌﾟ体" pitchFamily="50" charset="-128"/>
              </a:rPr>
            </a:br>
            <a:r>
              <a:rPr lang="ja-JP" altLang="en-US" sz="2800" dirty="0">
                <a:latin typeface="HGP創英角ﾎﾟｯﾌﾟ体" pitchFamily="50" charset="-128"/>
                <a:ea typeface="HGP創英角ﾎﾟｯﾌﾟ体" pitchFamily="50" charset="-128"/>
              </a:rPr>
              <a:t/>
            </a:r>
            <a:br>
              <a:rPr lang="ja-JP" altLang="en-US" sz="2800" dirty="0">
                <a:latin typeface="HGP創英角ﾎﾟｯﾌﾟ体" pitchFamily="50" charset="-128"/>
                <a:ea typeface="HGP創英角ﾎﾟｯﾌﾟ体" pitchFamily="50" charset="-128"/>
              </a:rPr>
            </a:br>
            <a:r>
              <a:rPr lang="en-US" altLang="ja-JP" sz="4400" dirty="0">
                <a:latin typeface="HGP創英角ﾎﾟｯﾌﾟ体" pitchFamily="50" charset="-128"/>
                <a:ea typeface="HGP創英角ﾎﾟｯﾌﾟ体" pitchFamily="50" charset="-128"/>
              </a:rPr>
              <a:t/>
            </a:r>
            <a:br>
              <a:rPr lang="en-US" altLang="ja-JP" sz="4400" dirty="0">
                <a:latin typeface="HGP創英角ﾎﾟｯﾌﾟ体" pitchFamily="50" charset="-128"/>
                <a:ea typeface="HGP創英角ﾎﾟｯﾌﾟ体" pitchFamily="50" charset="-128"/>
              </a:rPr>
            </a:br>
            <a:endParaRPr kumimoji="1" lang="ja-JP" altLang="en-US" sz="3600" dirty="0"/>
          </a:p>
        </p:txBody>
      </p:sp>
      <p:sp>
        <p:nvSpPr>
          <p:cNvPr id="3" name="サブタイトル 2"/>
          <p:cNvSpPr>
            <a:spLocks noGrp="1"/>
          </p:cNvSpPr>
          <p:nvPr>
            <p:ph type="subTitle" idx="1"/>
          </p:nvPr>
        </p:nvSpPr>
        <p:spPr>
          <a:xfrm>
            <a:off x="1524000" y="4947527"/>
            <a:ext cx="9144000" cy="1655762"/>
          </a:xfrm>
        </p:spPr>
        <p:txBody>
          <a:bodyPr>
            <a:noAutofit/>
          </a:bodyPr>
          <a:lstStyle/>
          <a:p>
            <a:r>
              <a:rPr lang="ja-JP" altLang="en-US" sz="3200" i="1" dirty="0">
                <a:latin typeface="HGP創英角ﾎﾟｯﾌﾟ体" pitchFamily="50" charset="-128"/>
                <a:ea typeface="HGP創英角ﾎﾟｯﾌﾟ体" pitchFamily="50" charset="-128"/>
              </a:rPr>
              <a:t>あなた</a:t>
            </a:r>
            <a:r>
              <a:rPr lang="ja-JP" altLang="en-US" sz="3200" i="1" dirty="0" smtClean="0">
                <a:latin typeface="HGP創英角ﾎﾟｯﾌﾟ体" pitchFamily="50" charset="-128"/>
                <a:ea typeface="HGP創英角ﾎﾟｯﾌﾟ体" pitchFamily="50" charset="-128"/>
              </a:rPr>
              <a:t>がいるところに　自由</a:t>
            </a:r>
            <a:r>
              <a:rPr lang="ja-JP" altLang="en-US" sz="3200" i="1" dirty="0">
                <a:latin typeface="HGP創英角ﾎﾟｯﾌﾟ体" pitchFamily="50" charset="-128"/>
                <a:ea typeface="HGP創英角ﾎﾟｯﾌﾟ体" pitchFamily="50" charset="-128"/>
              </a:rPr>
              <a:t>がある</a:t>
            </a:r>
            <a:endParaRPr lang="en-US" altLang="ja-JP" sz="3200" i="1" dirty="0" smtClean="0">
              <a:latin typeface="HGP創英角ﾎﾟｯﾌﾟ体" pitchFamily="50" charset="-128"/>
              <a:ea typeface="HGP創英角ﾎﾟｯﾌﾟ体" pitchFamily="50" charset="-128"/>
            </a:endParaRPr>
          </a:p>
          <a:p>
            <a:r>
              <a:rPr lang="ja-JP" altLang="en-US" sz="3200" i="1" dirty="0" smtClean="0">
                <a:latin typeface="HGP創英角ﾎﾟｯﾌﾟ体" pitchFamily="50" charset="-128"/>
                <a:ea typeface="HGP創英角ﾎﾟｯﾌﾟ体" pitchFamily="50" charset="-128"/>
              </a:rPr>
              <a:t>内におられるキリストが私の聖さ</a:t>
            </a:r>
            <a:endParaRPr lang="en-US" altLang="ja-JP" sz="3200" i="1" dirty="0">
              <a:latin typeface="HGP創英角ﾎﾟｯﾌﾟ体" pitchFamily="50" charset="-128"/>
              <a:ea typeface="HGP創英角ﾎﾟｯﾌﾟ体" pitchFamily="50" charset="-128"/>
            </a:endParaRPr>
          </a:p>
          <a:p>
            <a:endParaRPr kumimoji="1" lang="ja-JP" altLang="en-US" sz="3200" dirty="0"/>
          </a:p>
        </p:txBody>
      </p:sp>
    </p:spTree>
    <p:extLst>
      <p:ext uri="{BB962C8B-B14F-4D97-AF65-F5344CB8AC3E}">
        <p14:creationId xmlns:p14="http://schemas.microsoft.com/office/powerpoint/2010/main" val="15099372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699847" y="1815038"/>
            <a:ext cx="9144000" cy="2387600"/>
          </a:xfrm>
        </p:spPr>
        <p:txBody>
          <a:bodyPr>
            <a:noAutofit/>
          </a:bodyPr>
          <a:lstStyle/>
          <a:p>
            <a:r>
              <a:rPr lang="en-US" altLang="ja-JP" sz="4400" dirty="0">
                <a:latin typeface="HGP創英角ﾎﾟｯﾌﾟ体" pitchFamily="50" charset="-128"/>
                <a:ea typeface="HGP創英角ﾎﾟｯﾌﾟ体" pitchFamily="50" charset="-128"/>
              </a:rPr>
              <a:t>T</a:t>
            </a:r>
            <a:r>
              <a:rPr lang="en-US" altLang="ja-JP" sz="4400" dirty="0" smtClean="0">
                <a:latin typeface="HGP創英角ﾎﾟｯﾌﾟ体" pitchFamily="50" charset="-128"/>
                <a:ea typeface="HGP創英角ﾎﾟｯﾌﾟ体" pitchFamily="50" charset="-128"/>
              </a:rPr>
              <a:t>each my song to rise to you</a:t>
            </a:r>
            <a:r>
              <a:rPr lang="ja-JP" altLang="en-US" sz="4400" dirty="0">
                <a:latin typeface="HGP創英角ﾎﾟｯﾌﾟ体" pitchFamily="50" charset="-128"/>
                <a:ea typeface="HGP創英角ﾎﾟｯﾌﾟ体" pitchFamily="50" charset="-128"/>
              </a:rPr>
              <a:t/>
            </a:r>
            <a:br>
              <a:rPr lang="ja-JP" altLang="en-US" sz="4400" dirty="0">
                <a:latin typeface="HGP創英角ﾎﾟｯﾌﾟ体" pitchFamily="50" charset="-128"/>
                <a:ea typeface="HGP創英角ﾎﾟｯﾌﾟ体" pitchFamily="50" charset="-128"/>
              </a:rPr>
            </a:br>
            <a:r>
              <a:rPr lang="ja-JP" altLang="en-US" sz="3600" dirty="0" smtClean="0">
                <a:latin typeface="HGP創英角ﾎﾟｯﾌﾟ体" pitchFamily="50" charset="-128"/>
                <a:ea typeface="HGP創英角ﾎﾟｯﾌﾟ体" pitchFamily="50" charset="-128"/>
              </a:rPr>
              <a:t>ﾃｨｰﾁ　ﾏｲ　ｿﾝｸﾞ　ﾄｩ　ﾗｲｽﾞ　ﾄｩ　ﾕｰ</a:t>
            </a:r>
            <a:r>
              <a:rPr lang="ja-JP" altLang="en-US" sz="4400" dirty="0">
                <a:latin typeface="HGP創英角ﾎﾟｯﾌﾟ体" pitchFamily="50" charset="-128"/>
                <a:ea typeface="HGP創英角ﾎﾟｯﾌﾟ体" pitchFamily="50" charset="-128"/>
              </a:rPr>
              <a:t/>
            </a:r>
            <a:br>
              <a:rPr lang="ja-JP" altLang="en-US" sz="4400" dirty="0">
                <a:latin typeface="HGP創英角ﾎﾟｯﾌﾟ体" pitchFamily="50" charset="-128"/>
                <a:ea typeface="HGP創英角ﾎﾟｯﾌﾟ体" pitchFamily="50" charset="-128"/>
              </a:rPr>
            </a:br>
            <a:r>
              <a:rPr lang="en-US" altLang="ja-JP" sz="2800" dirty="0">
                <a:latin typeface="HGP創英角ﾎﾟｯﾌﾟ体" pitchFamily="50" charset="-128"/>
                <a:ea typeface="HGP創英角ﾎﾟｯﾌﾟ体" pitchFamily="50" charset="-128"/>
              </a:rPr>
              <a:t/>
            </a:r>
            <a:br>
              <a:rPr lang="en-US" altLang="ja-JP" sz="2800" dirty="0">
                <a:latin typeface="HGP創英角ﾎﾟｯﾌﾟ体" pitchFamily="50" charset="-128"/>
                <a:ea typeface="HGP創英角ﾎﾟｯﾌﾟ体" pitchFamily="50" charset="-128"/>
              </a:rPr>
            </a:br>
            <a:r>
              <a:rPr lang="en-US" altLang="ja-JP" sz="4400" dirty="0" smtClean="0">
                <a:latin typeface="HGP創英角ﾎﾟｯﾌﾟ体" pitchFamily="50" charset="-128"/>
                <a:ea typeface="HGP創英角ﾎﾟｯﾌﾟ体" pitchFamily="50" charset="-128"/>
              </a:rPr>
              <a:t>When temptation comes my way</a:t>
            </a:r>
            <a:r>
              <a:rPr lang="en-US" altLang="ja-JP" sz="4400" dirty="0">
                <a:latin typeface="HGP創英角ﾎﾟｯﾌﾟ体" pitchFamily="50" charset="-128"/>
                <a:ea typeface="HGP創英角ﾎﾟｯﾌﾟ体" pitchFamily="50" charset="-128"/>
              </a:rPr>
              <a:t/>
            </a:r>
            <a:br>
              <a:rPr lang="en-US" altLang="ja-JP" sz="4400" dirty="0">
                <a:latin typeface="HGP創英角ﾎﾟｯﾌﾟ体" pitchFamily="50" charset="-128"/>
                <a:ea typeface="HGP創英角ﾎﾟｯﾌﾟ体" pitchFamily="50" charset="-128"/>
              </a:rPr>
            </a:br>
            <a:r>
              <a:rPr lang="ja-JP" altLang="en-US" sz="3600" dirty="0" smtClean="0">
                <a:latin typeface="HGP創英角ﾎﾟｯﾌﾟ体" pitchFamily="50" charset="-128"/>
                <a:ea typeface="HGP創英角ﾎﾟｯﾌﾟ体" pitchFamily="50" charset="-128"/>
              </a:rPr>
              <a:t>ｳｪﾝ　ﾃﾝﾌﾟﾃｲｼｮﾝ　ｶﾑｽﾞ　ﾏｲ　ｳｪｲ</a:t>
            </a:r>
            <a:r>
              <a:rPr lang="en-US" altLang="ja-JP" sz="4400" dirty="0">
                <a:latin typeface="HGP創英角ﾎﾟｯﾌﾟ体" pitchFamily="50" charset="-128"/>
                <a:ea typeface="HGP創英角ﾎﾟｯﾌﾟ体" pitchFamily="50" charset="-128"/>
              </a:rPr>
              <a:t/>
            </a:r>
            <a:br>
              <a:rPr lang="en-US" altLang="ja-JP" sz="4400" dirty="0">
                <a:latin typeface="HGP創英角ﾎﾟｯﾌﾟ体" pitchFamily="50" charset="-128"/>
                <a:ea typeface="HGP創英角ﾎﾟｯﾌﾟ体" pitchFamily="50" charset="-128"/>
              </a:rPr>
            </a:br>
            <a:r>
              <a:rPr lang="ja-JP" altLang="en-US" sz="2800" dirty="0">
                <a:latin typeface="HGP創英角ﾎﾟｯﾌﾟ体" pitchFamily="50" charset="-128"/>
                <a:ea typeface="HGP創英角ﾎﾟｯﾌﾟ体" pitchFamily="50" charset="-128"/>
              </a:rPr>
              <a:t/>
            </a:r>
            <a:br>
              <a:rPr lang="ja-JP" altLang="en-US" sz="2800" dirty="0">
                <a:latin typeface="HGP創英角ﾎﾟｯﾌﾟ体" pitchFamily="50" charset="-128"/>
                <a:ea typeface="HGP創英角ﾎﾟｯﾌﾟ体" pitchFamily="50" charset="-128"/>
              </a:rPr>
            </a:br>
            <a:r>
              <a:rPr lang="en-US" altLang="ja-JP" sz="4400" dirty="0">
                <a:latin typeface="HGP創英角ﾎﾟｯﾌﾟ体" pitchFamily="50" charset="-128"/>
                <a:ea typeface="HGP創英角ﾎﾟｯﾌﾟ体" pitchFamily="50" charset="-128"/>
              </a:rPr>
              <a:t/>
            </a:r>
            <a:br>
              <a:rPr lang="en-US" altLang="ja-JP" sz="4400" dirty="0">
                <a:latin typeface="HGP創英角ﾎﾟｯﾌﾟ体" pitchFamily="50" charset="-128"/>
                <a:ea typeface="HGP創英角ﾎﾟｯﾌﾟ体" pitchFamily="50" charset="-128"/>
              </a:rPr>
            </a:br>
            <a:endParaRPr kumimoji="1" lang="ja-JP" altLang="en-US" sz="3600" dirty="0"/>
          </a:p>
        </p:txBody>
      </p:sp>
      <p:sp>
        <p:nvSpPr>
          <p:cNvPr id="3" name="サブタイトル 2"/>
          <p:cNvSpPr>
            <a:spLocks noGrp="1"/>
          </p:cNvSpPr>
          <p:nvPr>
            <p:ph type="subTitle" idx="1"/>
          </p:nvPr>
        </p:nvSpPr>
        <p:spPr>
          <a:xfrm>
            <a:off x="1524000" y="4947527"/>
            <a:ext cx="9144000" cy="1655762"/>
          </a:xfrm>
        </p:spPr>
        <p:txBody>
          <a:bodyPr>
            <a:noAutofit/>
          </a:bodyPr>
          <a:lstStyle/>
          <a:p>
            <a:r>
              <a:rPr lang="ja-JP" altLang="en-US" sz="3200" i="1" dirty="0" smtClean="0">
                <a:latin typeface="HGP創英角ﾎﾟｯﾌﾟ体" pitchFamily="50" charset="-128"/>
                <a:ea typeface="HGP創英角ﾎﾟｯﾌﾟ体" pitchFamily="50" charset="-128"/>
              </a:rPr>
              <a:t>誘惑が来るとき</a:t>
            </a:r>
            <a:endParaRPr lang="en-US" altLang="ja-JP" sz="3200" i="1" dirty="0" smtClean="0">
              <a:latin typeface="HGP創英角ﾎﾟｯﾌﾟ体" pitchFamily="50" charset="-128"/>
              <a:ea typeface="HGP創英角ﾎﾟｯﾌﾟ体" pitchFamily="50" charset="-128"/>
            </a:endParaRPr>
          </a:p>
          <a:p>
            <a:r>
              <a:rPr lang="ja-JP" altLang="en-US" sz="3200" i="1" dirty="0" smtClean="0">
                <a:latin typeface="HGP創英角ﾎﾟｯﾌﾟ体" pitchFamily="50" charset="-128"/>
                <a:ea typeface="HGP創英角ﾎﾟｯﾌﾟ体" pitchFamily="50" charset="-128"/>
              </a:rPr>
              <a:t>あなたに向かって歌わせてください</a:t>
            </a:r>
            <a:endParaRPr lang="en-US" altLang="ja-JP" sz="3200" i="1" dirty="0">
              <a:latin typeface="HGP創英角ﾎﾟｯﾌﾟ体" pitchFamily="50" charset="-128"/>
              <a:ea typeface="HGP創英角ﾎﾟｯﾌﾟ体" pitchFamily="50" charset="-128"/>
            </a:endParaRPr>
          </a:p>
          <a:p>
            <a:endParaRPr kumimoji="1" lang="ja-JP" altLang="en-US" sz="3200" dirty="0"/>
          </a:p>
        </p:txBody>
      </p:sp>
    </p:spTree>
    <p:extLst>
      <p:ext uri="{BB962C8B-B14F-4D97-AF65-F5344CB8AC3E}">
        <p14:creationId xmlns:p14="http://schemas.microsoft.com/office/powerpoint/2010/main" val="991117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06946" y="1323555"/>
            <a:ext cx="11578107" cy="2387600"/>
          </a:xfrm>
        </p:spPr>
        <p:txBody>
          <a:bodyPr>
            <a:noAutofit/>
          </a:bodyPr>
          <a:lstStyle/>
          <a:p>
            <a:r>
              <a:rPr lang="en-US" altLang="ja-JP" sz="4400" dirty="0" smtClean="0">
                <a:latin typeface="HGP創英角ﾎﾟｯﾌﾟ体" pitchFamily="50" charset="-128"/>
                <a:ea typeface="HGP創英角ﾎﾟｯﾌﾟ体" pitchFamily="50" charset="-128"/>
              </a:rPr>
              <a:t>And when I cannot stand </a:t>
            </a:r>
            <a:r>
              <a:rPr lang="en-US" altLang="ja-JP" sz="4400" dirty="0">
                <a:latin typeface="HGP創英角ﾎﾟｯﾌﾟ体" pitchFamily="50" charset="-128"/>
                <a:ea typeface="HGP創英角ﾎﾟｯﾌﾟ体" pitchFamily="50" charset="-128"/>
              </a:rPr>
              <a:t>I’ll fall on you</a:t>
            </a:r>
            <a:r>
              <a:rPr lang="ja-JP" altLang="en-US" sz="4400" dirty="0">
                <a:latin typeface="HGP創英角ﾎﾟｯﾌﾟ体" pitchFamily="50" charset="-128"/>
                <a:ea typeface="HGP創英角ﾎﾟｯﾌﾟ体" pitchFamily="50" charset="-128"/>
              </a:rPr>
              <a:t/>
            </a:r>
            <a:br>
              <a:rPr lang="ja-JP" altLang="en-US" sz="4400" dirty="0">
                <a:latin typeface="HGP創英角ﾎﾟｯﾌﾟ体" pitchFamily="50" charset="-128"/>
                <a:ea typeface="HGP創英角ﾎﾟｯﾌﾟ体" pitchFamily="50" charset="-128"/>
              </a:rPr>
            </a:br>
            <a:r>
              <a:rPr lang="ja-JP" altLang="en-US" sz="3600" dirty="0" smtClean="0">
                <a:latin typeface="HGP創英角ﾎﾟｯﾌﾟ体" pitchFamily="50" charset="-128"/>
                <a:ea typeface="HGP創英角ﾎﾟｯﾌﾟ体" pitchFamily="50" charset="-128"/>
              </a:rPr>
              <a:t>ｱﾝﾄﾞ　ｳｪﾝ　ｱｲ　ｷｬﾉｯﾄ　ｽﾀﾝﾄﾞ　ｱｲﾙ　ﾌｫｰﾙ　ｵﾝ　ﾕｰ</a:t>
            </a:r>
            <a:r>
              <a:rPr lang="en-US" altLang="ja-JP" sz="3600" dirty="0" smtClean="0">
                <a:latin typeface="HGP創英角ﾎﾟｯﾌﾟ体" pitchFamily="50" charset="-128"/>
                <a:ea typeface="HGP創英角ﾎﾟｯﾌﾟ体" pitchFamily="50" charset="-128"/>
              </a:rPr>
              <a:t/>
            </a:r>
            <a:br>
              <a:rPr lang="en-US" altLang="ja-JP" sz="3600" dirty="0" smtClean="0">
                <a:latin typeface="HGP創英角ﾎﾟｯﾌﾟ体" pitchFamily="50" charset="-128"/>
                <a:ea typeface="HGP創英角ﾎﾟｯﾌﾟ体" pitchFamily="50" charset="-128"/>
              </a:rPr>
            </a:br>
            <a:r>
              <a:rPr lang="en-US" altLang="ja-JP" sz="4400" dirty="0">
                <a:latin typeface="HGP創英角ﾎﾟｯﾌﾟ体" pitchFamily="50" charset="-128"/>
                <a:ea typeface="HGP創英角ﾎﾟｯﾌﾟ体" pitchFamily="50" charset="-128"/>
              </a:rPr>
              <a:t/>
            </a:r>
            <a:br>
              <a:rPr lang="en-US" altLang="ja-JP" sz="4400" dirty="0">
                <a:latin typeface="HGP創英角ﾎﾟｯﾌﾟ体" pitchFamily="50" charset="-128"/>
                <a:ea typeface="HGP創英角ﾎﾟｯﾌﾟ体" pitchFamily="50" charset="-128"/>
              </a:rPr>
            </a:br>
            <a:r>
              <a:rPr lang="en-US" altLang="ja-JP" sz="4400" dirty="0" smtClean="0">
                <a:latin typeface="HGP創英角ﾎﾟｯﾌﾟ体" pitchFamily="50" charset="-128"/>
                <a:ea typeface="HGP創英角ﾎﾟｯﾌﾟ体" pitchFamily="50" charset="-128"/>
              </a:rPr>
              <a:t>Jesus, you’re my hope and stay</a:t>
            </a:r>
            <a:r>
              <a:rPr lang="ja-JP" altLang="en-US" sz="2800" dirty="0">
                <a:latin typeface="HGP創英角ﾎﾟｯﾌﾟ体" pitchFamily="50" charset="-128"/>
                <a:ea typeface="HGP創英角ﾎﾟｯﾌﾟ体" pitchFamily="50" charset="-128"/>
              </a:rPr>
              <a:t/>
            </a:r>
            <a:br>
              <a:rPr lang="ja-JP" altLang="en-US" sz="2800" dirty="0">
                <a:latin typeface="HGP創英角ﾎﾟｯﾌﾟ体" pitchFamily="50" charset="-128"/>
                <a:ea typeface="HGP創英角ﾎﾟｯﾌﾟ体" pitchFamily="50" charset="-128"/>
              </a:rPr>
            </a:br>
            <a:r>
              <a:rPr lang="ja-JP" altLang="en-US" sz="3600" dirty="0" smtClean="0">
                <a:latin typeface="HGP創英角ﾎﾟｯﾌﾟ体" pitchFamily="50" charset="-128"/>
                <a:ea typeface="HGP創英角ﾎﾟｯﾌﾟ体" pitchFamily="50" charset="-128"/>
              </a:rPr>
              <a:t>ｼﾞｰｻﾞｽ　ﾕｰｱｰ　ﾏｲ　ﾎｰﾌﾟ　ｱﾝﾄﾞ　ｽﾃｲ</a:t>
            </a:r>
            <a:r>
              <a:rPr lang="en-US" altLang="ja-JP" sz="4400" dirty="0">
                <a:latin typeface="HGP創英角ﾎﾟｯﾌﾟ体" pitchFamily="50" charset="-128"/>
                <a:ea typeface="HGP創英角ﾎﾟｯﾌﾟ体" pitchFamily="50" charset="-128"/>
              </a:rPr>
              <a:t/>
            </a:r>
            <a:br>
              <a:rPr lang="en-US" altLang="ja-JP" sz="4400" dirty="0">
                <a:latin typeface="HGP創英角ﾎﾟｯﾌﾟ体" pitchFamily="50" charset="-128"/>
                <a:ea typeface="HGP創英角ﾎﾟｯﾌﾟ体" pitchFamily="50" charset="-128"/>
              </a:rPr>
            </a:br>
            <a:endParaRPr kumimoji="1" lang="ja-JP" altLang="en-US" sz="3600" dirty="0"/>
          </a:p>
        </p:txBody>
      </p:sp>
      <p:sp>
        <p:nvSpPr>
          <p:cNvPr id="3" name="サブタイトル 2"/>
          <p:cNvSpPr>
            <a:spLocks noGrp="1"/>
          </p:cNvSpPr>
          <p:nvPr>
            <p:ph type="subTitle" idx="1"/>
          </p:nvPr>
        </p:nvSpPr>
        <p:spPr>
          <a:xfrm>
            <a:off x="1524000" y="4947527"/>
            <a:ext cx="9144000" cy="1655762"/>
          </a:xfrm>
        </p:spPr>
        <p:txBody>
          <a:bodyPr>
            <a:noAutofit/>
          </a:bodyPr>
          <a:lstStyle/>
          <a:p>
            <a:r>
              <a:rPr lang="ja-JP" altLang="en-US" sz="3200" i="1" dirty="0" smtClean="0">
                <a:latin typeface="HGP創英角ﾎﾟｯﾌﾟ体" pitchFamily="50" charset="-128"/>
                <a:ea typeface="HGP創英角ﾎﾟｯﾌﾟ体" pitchFamily="50" charset="-128"/>
              </a:rPr>
              <a:t>立っていられないときは　あなたの上に倒れる</a:t>
            </a:r>
            <a:endParaRPr lang="en-US" altLang="ja-JP" sz="3200" i="1" dirty="0" smtClean="0">
              <a:latin typeface="HGP創英角ﾎﾟｯﾌﾟ体" pitchFamily="50" charset="-128"/>
              <a:ea typeface="HGP創英角ﾎﾟｯﾌﾟ体" pitchFamily="50" charset="-128"/>
            </a:endParaRPr>
          </a:p>
          <a:p>
            <a:r>
              <a:rPr lang="ja-JP" altLang="en-US" sz="3200" i="1" dirty="0" smtClean="0">
                <a:latin typeface="HGP創英角ﾎﾟｯﾌﾟ体" pitchFamily="50" charset="-128"/>
                <a:ea typeface="HGP創英角ﾎﾟｯﾌﾟ体" pitchFamily="50" charset="-128"/>
              </a:rPr>
              <a:t>イエス　あなたは希望</a:t>
            </a:r>
            <a:r>
              <a:rPr lang="ja-JP" altLang="en-US" sz="3200" i="1" dirty="0">
                <a:latin typeface="HGP創英角ﾎﾟｯﾌﾟ体" pitchFamily="50" charset="-128"/>
                <a:ea typeface="HGP創英角ﾎﾟｯﾌﾟ体" pitchFamily="50" charset="-128"/>
              </a:rPr>
              <a:t>そして</a:t>
            </a:r>
            <a:r>
              <a:rPr lang="ja-JP" altLang="en-US" sz="3200" i="1" dirty="0" smtClean="0">
                <a:latin typeface="HGP創英角ﾎﾟｯﾌﾟ体" pitchFamily="50" charset="-128"/>
                <a:ea typeface="HGP創英角ﾎﾟｯﾌﾟ体" pitchFamily="50" charset="-128"/>
              </a:rPr>
              <a:t>支え</a:t>
            </a:r>
            <a:endParaRPr lang="en-US" altLang="ja-JP" sz="3200" i="1" dirty="0">
              <a:latin typeface="HGP創英角ﾎﾟｯﾌﾟ体" pitchFamily="50" charset="-128"/>
              <a:ea typeface="HGP創英角ﾎﾟｯﾌﾟ体" pitchFamily="50" charset="-128"/>
            </a:endParaRPr>
          </a:p>
          <a:p>
            <a:endParaRPr kumimoji="1" lang="ja-JP" altLang="en-US" sz="3200" dirty="0"/>
          </a:p>
        </p:txBody>
      </p:sp>
    </p:spTree>
    <p:extLst>
      <p:ext uri="{BB962C8B-B14F-4D97-AF65-F5344CB8AC3E}">
        <p14:creationId xmlns:p14="http://schemas.microsoft.com/office/powerpoint/2010/main" val="19007928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6754" y="804197"/>
            <a:ext cx="11691257" cy="2752318"/>
          </a:xfrm>
        </p:spPr>
        <p:txBody>
          <a:bodyPr>
            <a:noAutofit/>
          </a:bodyPr>
          <a:lstStyle/>
          <a:p>
            <a:r>
              <a:rPr lang="ja-JP" altLang="en-US" sz="4800" dirty="0">
                <a:latin typeface="HGP創英角ﾎﾟｯﾌﾟ体" pitchFamily="50" charset="-128"/>
                <a:ea typeface="HGP創英角ﾎﾟｯﾌﾟ体" pitchFamily="50" charset="-128"/>
              </a:rPr>
              <a:t>心</a:t>
            </a:r>
            <a:r>
              <a:rPr lang="ja-JP" altLang="en-US" sz="4800" dirty="0" smtClean="0">
                <a:latin typeface="HGP創英角ﾎﾟｯﾌﾟ体" pitchFamily="50" charset="-128"/>
                <a:ea typeface="HGP創英角ﾎﾟｯﾌﾟ体" pitchFamily="50" charset="-128"/>
              </a:rPr>
              <a:t>を</a:t>
            </a:r>
            <a:r>
              <a:rPr lang="ja-JP" altLang="en-US" sz="4800" dirty="0" err="1" smtClean="0">
                <a:latin typeface="HGP創英角ﾎﾟｯﾌﾟ体" pitchFamily="50" charset="-128"/>
                <a:ea typeface="HGP創英角ﾎﾟｯﾌﾟ体" pitchFamily="50" charset="-128"/>
              </a:rPr>
              <a:t>み</a:t>
            </a:r>
            <a:r>
              <a:rPr lang="ja-JP" altLang="en-US" sz="4800" dirty="0" smtClean="0">
                <a:latin typeface="HGP創英角ﾎﾟｯﾌﾟ体" pitchFamily="50" charset="-128"/>
                <a:ea typeface="HGP創英角ﾎﾟｯﾌﾟ体" pitchFamily="50" charset="-128"/>
              </a:rPr>
              <a:t>まえに</a:t>
            </a:r>
            <a:r>
              <a:rPr lang="ja-JP" altLang="en-US" sz="4800" dirty="0">
                <a:latin typeface="HGP創英角ﾎﾟｯﾌﾟ体" pitchFamily="50" charset="-128"/>
                <a:ea typeface="HGP創英角ﾎﾟｯﾌﾟ体" pitchFamily="50" charset="-128"/>
              </a:rPr>
              <a:t/>
            </a:r>
            <a:br>
              <a:rPr lang="ja-JP" altLang="en-US" sz="4800" dirty="0">
                <a:latin typeface="HGP創英角ﾎﾟｯﾌﾟ体" pitchFamily="50" charset="-128"/>
                <a:ea typeface="HGP創英角ﾎﾟｯﾌﾟ体" pitchFamily="50" charset="-128"/>
              </a:rPr>
            </a:br>
            <a:r>
              <a:rPr lang="en-US" altLang="ja-JP" sz="3600" dirty="0" smtClean="0">
                <a:latin typeface="HGP創英角ﾎﾟｯﾌﾟ体" pitchFamily="50" charset="-128"/>
                <a:ea typeface="HGP創英角ﾎﾟｯﾌﾟ体" pitchFamily="50" charset="-128"/>
              </a:rPr>
              <a:t>KOKORO O MIMAE NI</a:t>
            </a:r>
            <a:br>
              <a:rPr lang="en-US" altLang="ja-JP" sz="3600" dirty="0" smtClean="0">
                <a:latin typeface="HGP創英角ﾎﾟｯﾌﾟ体" pitchFamily="50" charset="-128"/>
                <a:ea typeface="HGP創英角ﾎﾟｯﾌﾟ体" pitchFamily="50" charset="-128"/>
              </a:rPr>
            </a:br>
            <a:r>
              <a:rPr lang="en-US" altLang="ja-JP" sz="4400" dirty="0">
                <a:latin typeface="HGP創英角ﾎﾟｯﾌﾟ体" pitchFamily="50" charset="-128"/>
                <a:ea typeface="HGP創英角ﾎﾟｯﾌﾟ体" pitchFamily="50" charset="-128"/>
              </a:rPr>
              <a:t/>
            </a:r>
            <a:br>
              <a:rPr lang="en-US" altLang="ja-JP" sz="4400" dirty="0">
                <a:latin typeface="HGP創英角ﾎﾟｯﾌﾟ体" pitchFamily="50" charset="-128"/>
                <a:ea typeface="HGP創英角ﾎﾟｯﾌﾟ体" pitchFamily="50" charset="-128"/>
              </a:rPr>
            </a:br>
            <a:r>
              <a:rPr lang="en-US" altLang="ja-JP" sz="2800" dirty="0">
                <a:latin typeface="HGP創英角ﾎﾟｯﾌﾟ体" pitchFamily="50" charset="-128"/>
                <a:ea typeface="HGP創英角ﾎﾟｯﾌﾟ体" pitchFamily="50" charset="-128"/>
              </a:rPr>
              <a:t/>
            </a:r>
            <a:br>
              <a:rPr lang="en-US" altLang="ja-JP" sz="2800" dirty="0">
                <a:latin typeface="HGP創英角ﾎﾟｯﾌﾟ体" pitchFamily="50" charset="-128"/>
                <a:ea typeface="HGP創英角ﾎﾟｯﾌﾟ体" pitchFamily="50" charset="-128"/>
              </a:rPr>
            </a:br>
            <a:r>
              <a:rPr lang="ja-JP" altLang="en-US" sz="4800" dirty="0" smtClean="0">
                <a:latin typeface="HGP創英角ﾎﾟｯﾌﾟ体" pitchFamily="50" charset="-128"/>
                <a:ea typeface="HGP創英角ﾎﾟｯﾌﾟ体" pitchFamily="50" charset="-128"/>
              </a:rPr>
              <a:t>やすらぎのうちに</a:t>
            </a:r>
            <a:r>
              <a:rPr lang="ja-JP" altLang="en-US" sz="4800" dirty="0">
                <a:latin typeface="HGP創英角ﾎﾟｯﾌﾟ体" pitchFamily="50" charset="-128"/>
                <a:ea typeface="HGP創英角ﾎﾟｯﾌﾟ体" pitchFamily="50" charset="-128"/>
              </a:rPr>
              <a:t/>
            </a:r>
            <a:br>
              <a:rPr lang="ja-JP" altLang="en-US" sz="4800" dirty="0">
                <a:latin typeface="HGP創英角ﾎﾟｯﾌﾟ体" pitchFamily="50" charset="-128"/>
                <a:ea typeface="HGP創英角ﾎﾟｯﾌﾟ体" pitchFamily="50" charset="-128"/>
              </a:rPr>
            </a:br>
            <a:r>
              <a:rPr lang="en-US" altLang="ja-JP" sz="3600" dirty="0" smtClean="0">
                <a:latin typeface="HGP創英角ﾎﾟｯﾌﾟ体" pitchFamily="50" charset="-128"/>
                <a:ea typeface="HGP創英角ﾎﾟｯﾌﾟ体" pitchFamily="50" charset="-128"/>
              </a:rPr>
              <a:t>YASURAGI NO UCHI NI</a:t>
            </a:r>
            <a:endParaRPr lang="ja-JP" altLang="en-US" sz="3600" dirty="0">
              <a:latin typeface="HGP創英角ﾎﾟｯﾌﾟ体" pitchFamily="50" charset="-128"/>
              <a:ea typeface="HGP創英角ﾎﾟｯﾌﾟ体" pitchFamily="50" charset="-128"/>
            </a:endParaRPr>
          </a:p>
        </p:txBody>
      </p:sp>
      <p:sp>
        <p:nvSpPr>
          <p:cNvPr id="3" name="サブタイトル 2"/>
          <p:cNvSpPr>
            <a:spLocks noGrp="1"/>
          </p:cNvSpPr>
          <p:nvPr>
            <p:ph type="subTitle" idx="1"/>
          </p:nvPr>
        </p:nvSpPr>
        <p:spPr>
          <a:xfrm>
            <a:off x="1524000" y="4947527"/>
            <a:ext cx="9144000" cy="1655762"/>
          </a:xfrm>
        </p:spPr>
        <p:txBody>
          <a:bodyPr>
            <a:noAutofit/>
          </a:bodyPr>
          <a:lstStyle/>
          <a:p>
            <a:r>
              <a:rPr lang="en-US" altLang="ja-JP" sz="3200" i="1" dirty="0" smtClean="0">
                <a:latin typeface="HGP創英角ﾎﾟｯﾌﾟ体" pitchFamily="50" charset="-128"/>
                <a:ea typeface="HGP創英角ﾎﾟｯﾌﾟ体" pitchFamily="50" charset="-128"/>
              </a:rPr>
              <a:t>I put my heart before you</a:t>
            </a:r>
          </a:p>
          <a:p>
            <a:r>
              <a:rPr lang="en-US" altLang="ja-JP" sz="3200" i="1" dirty="0" smtClean="0">
                <a:latin typeface="HGP創英角ﾎﾟｯﾌﾟ体" pitchFamily="50" charset="-128"/>
                <a:ea typeface="HGP創英角ﾎﾟｯﾌﾟ体" pitchFamily="50" charset="-128"/>
              </a:rPr>
              <a:t>In rest</a:t>
            </a:r>
            <a:endParaRPr lang="en-US" altLang="ja-JP" sz="3200" i="1" dirty="0">
              <a:latin typeface="HGP創英角ﾎﾟｯﾌﾟ体" pitchFamily="50" charset="-128"/>
              <a:ea typeface="HGP創英角ﾎﾟｯﾌﾟ体" pitchFamily="50" charset="-128"/>
            </a:endParaRPr>
          </a:p>
        </p:txBody>
      </p:sp>
    </p:spTree>
    <p:extLst>
      <p:ext uri="{BB962C8B-B14F-4D97-AF65-F5344CB8AC3E}">
        <p14:creationId xmlns:p14="http://schemas.microsoft.com/office/powerpoint/2010/main" val="40620358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歌詞">
      <a:majorFont>
        <a:latin typeface="Calibri Light"/>
        <a:ea typeface="HG創英角ﾎﾟｯﾌﾟ体"/>
        <a:cs typeface=""/>
      </a:majorFont>
      <a:minorFont>
        <a:latin typeface="Calibri"/>
        <a:ea typeface="HGP創英角ﾎﾟｯﾌﾟ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1287</TotalTime>
  <Words>199</Words>
  <Application>Microsoft Office PowerPoint</Application>
  <PresentationFormat>ユーザー設定</PresentationFormat>
  <Paragraphs>47</Paragraphs>
  <Slides>16</Slides>
  <Notes>0</Notes>
  <HiddenSlides>0</HiddenSlides>
  <MMClips>0</MMClips>
  <ScaleCrop>false</ScaleCrop>
  <HeadingPairs>
    <vt:vector size="4" baseType="variant">
      <vt:variant>
        <vt:lpstr>テーマ</vt:lpstr>
      </vt:variant>
      <vt:variant>
        <vt:i4>1</vt:i4>
      </vt:variant>
      <vt:variant>
        <vt:lpstr>スライド タイトル</vt:lpstr>
      </vt:variant>
      <vt:variant>
        <vt:i4>16</vt:i4>
      </vt:variant>
    </vt:vector>
  </HeadingPairs>
  <TitlesOfParts>
    <vt:vector size="17" baseType="lpstr">
      <vt:lpstr>Office テーマ</vt:lpstr>
      <vt:lpstr>Lord, I come, I confess ﾛｰﾄﾞ　ｱｲ　ｶﾑ　ｱｲ　ｺﾝﾌｪｽ  Bowing here I find my rest ﾊﾞｳｲﾝｸﾞ　ﾋｱ　ｱｲ　ﾌｧｲﾝﾄﾞ　ﾏｲ　ﾚｽﾄ   </vt:lpstr>
      <vt:lpstr>Without you I fall apart ｳｨｽﾞｱｳﾄ　ﾕｰ　ｱｲ　ﾌｫｰﾙ　ｱﾊﾟｰﾄ  You’re the one that guides my heart ﾕｰｱｰ　ｻﾞ　ﾜﾝ　ｻﾞｯﾄ　ｶﾞｲｽﾞ　ﾏｲ　ﾊｰﾄ   </vt:lpstr>
      <vt:lpstr>Lord, I need you, oh, I need you ﾛｰﾄﾞ　ｱｲ　ﾆｰﾄﾞ　ﾕｰ　ｱｲ　ﾆｰﾄﾞ　ﾕｰ  Every hour I need you ｴﾌﾞﾘ　ｱﾜｰ　ｱｲ　ﾆｰﾄﾞ　ﾕｰ   </vt:lpstr>
      <vt:lpstr>My one defense, My righteousness ﾏｲ　ﾜﾝ　ﾃﾞｨﾌｪﾝｽ　ﾏｲ　ﾗｲﾁｬｽﾈｽ  Oh God, How I need you ｵｰ　ｺﾞｯﾄﾞ　ﾊｳ　ｱｲ　ﾆｰﾄﾞ　ﾕｰ   </vt:lpstr>
      <vt:lpstr>Where sin runs deep your grace is more ｳｪｱ　ｼﾝ　ﾗﾝｽﾞ　ﾃﾞｨｰﾌﾟ　ﾕｱ　ｸﾞﾚｲｽ　ｲｽﾞ　ﾓｱ  Where grace is found is where you are ｳｪｱ　ｸﾞﾚｲｽ　ｲｽﾞ　ﾌｧｳﾝﾄﾞ　ｲｽﾞ　ｳｪｱ　ﾕｰ　ｱｰ   </vt:lpstr>
      <vt:lpstr>And where you are, Lord, I am free ｱﾝﾄﾞ　ｳｪｱ　ﾕｰ　ｱｰ　ﾛｰﾄﾞ　ｱｲ　ｱﾑ　ﾌﾘｰ  Holiness is Christ in me ﾎｰﾘﾈｽ　ｲｽﾞ　ｸﾗｲｽﾄ　ｲﾝ　ﾐｰ   </vt:lpstr>
      <vt:lpstr>Teach my song to rise to you ﾃｨｰﾁ　ﾏｲ　ｿﾝｸﾞ　ﾄｩ　ﾗｲｽﾞ　ﾄｩ　ﾕｰ  When temptation comes my way ｳｪﾝ　ﾃﾝﾌﾟﾃｲｼｮﾝ　ｶﾑｽﾞ　ﾏｲ　ｳｪｲ   </vt:lpstr>
      <vt:lpstr>And when I cannot stand I’ll fall on you ｱﾝﾄﾞ　ｳｪﾝ　ｱｲ　ｷｬﾉｯﾄ　ｽﾀﾝﾄﾞ　ｱｲﾙ　ﾌｫｰﾙ　ｵﾝ　ﾕｰ  Jesus, you’re my hope and stay ｼﾞｰｻﾞｽ　ﾕｰｱｰ　ﾏｲ　ﾎｰﾌﾟ　ｱﾝﾄﾞ　ｽﾃｲ </vt:lpstr>
      <vt:lpstr>心をみまえに KOKORO O MIMAE NI   やすらぎのうちに YASURAGI NO UCHI NI</vt:lpstr>
      <vt:lpstr>あなたの力で ANATA NO CHIKARA DE  みちびき助けて MICHIBIKI TASUKETE</vt:lpstr>
      <vt:lpstr>Lord,　I need you, Oh I need you ﾛｰﾄﾞ　ｱｲ　ﾆｰﾄﾞ　ﾕｰ　ｵｰ　ｱｲ　ﾆｰﾄﾞ　ﾕｰ  Every hour I need you ｴｳﾞﾘ　ｱﾜｰ　ｱｲ　ﾆｰﾄﾞ　ﾕｰ</vt:lpstr>
      <vt:lpstr>唯一の義と盾 YUIITSU NO GI TO TATE  主を求める SHU O MOTOMERU</vt:lpstr>
      <vt:lpstr>罪に打ち勝つ TSUMI NI UCHI KATSU  偉大な主の愛 IDAI NA SHU NO AI</vt:lpstr>
      <vt:lpstr>その愛　私を SONO AI WATASHI O  清めて　自由に KIYOMETE JIYU NI</vt:lpstr>
      <vt:lpstr>やみおおうときにも YAMI OOU TOKI NIMO  主のため歌う SHU NO TAME UTAU</vt:lpstr>
      <vt:lpstr>立ち上がれなくても TACHI AGARE NAKUTEMO  主　我の希望 SHU WARE NO KIBO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up the skies of mercy ｵｰﾌﾟﾝ ｱｯﾌﾟ ｻﾞ ｽｶｲｽﾞ ｵｳﾞ ﾏｰｼｰ    And rain down the cleansing flood ｱﾝﾄﾞ r</dc:title>
  <dc:creator>yato2</dc:creator>
  <cp:lastModifiedBy>Suzuki</cp:lastModifiedBy>
  <cp:revision>46</cp:revision>
  <dcterms:created xsi:type="dcterms:W3CDTF">2016-09-23T04:25:44Z</dcterms:created>
  <dcterms:modified xsi:type="dcterms:W3CDTF">2018-06-23T07:12:20Z</dcterms:modified>
</cp:coreProperties>
</file>