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HGP創英角ﾎﾟｯﾌﾟ体" panose="040B0A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2" autoAdjust="0"/>
    <p:restoredTop sz="90929"/>
  </p:normalViewPr>
  <p:slideViewPr>
    <p:cSldViewPr>
      <p:cViewPr varScale="1">
        <p:scale>
          <a:sx n="81" d="100"/>
          <a:sy n="81" d="100"/>
        </p:scale>
        <p:origin x="72" y="4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E668FAF-73CD-4A22-90F6-55F504434302}" type="datetimeFigureOut">
              <a:rPr lang="ja-JP" altLang="en-US"/>
              <a:pPr>
                <a:defRPr/>
              </a:pPr>
              <a:t>2020/3/15</a:t>
            </a:fld>
            <a:endParaRPr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ja-JP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157C733-9603-48ED-9D00-DD2BA4649B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745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7C733-9603-48ED-9D00-DD2BA4649BF7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8117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7C733-9603-48ED-9D00-DD2BA4649BF7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398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7C733-9603-48ED-9D00-DD2BA4649BF7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3588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7C733-9603-48ED-9D00-DD2BA4649BF7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5355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defRPr>
            </a:lvl9pPr>
          </a:lstStyle>
          <a:p>
            <a:pPr algn="r" eaLnBrk="1" hangingPunct="1"/>
            <a:fld id="{960B8683-F392-4D36-8DA9-58500F90DD01}" type="slidenum">
              <a:rPr lang="ja-JP" altLang="en-US" sz="1200"/>
              <a:pPr algn="r" eaLnBrk="1" hangingPunct="1"/>
              <a:t>5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708975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7C44B-F9AB-4020-8258-C161A1C850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372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1BE84-A7EC-47DD-A394-57AEF9C4F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765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D773C-714C-4BB9-AC19-71B2AAD2B0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753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90E9E-BA9D-411C-97C8-845EF29395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333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5AC84-696E-40D8-BA74-25A8BEF23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35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3343-DD12-44F6-9457-1B951206C4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930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A9D3F-1F8C-4C69-8E40-23CC6F146C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803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6A034-269A-4BAE-A39D-01494D7B25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40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A3196-7016-428D-9A8F-3CBACDBB10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189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EF4EA-C76A-4E13-A4C5-88EBCAB109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317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48387-E3F0-464D-9BA2-33BAE3A0C8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351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80F2E2-5B37-471E-9192-BEB3204794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79388"/>
            <a:ext cx="12192000" cy="2667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何故鳥は歌う　そよ風ささやく</a:t>
            </a:r>
            <a:b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NAZE TORIWA UTAU SOYOKAZE SASAYAKU</a:t>
            </a:r>
            <a:endParaRPr lang="en-US" altLang="ja-JP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Bef>
                <a:spcPct val="0"/>
              </a:spcBef>
            </a:pPr>
            <a:endParaRPr lang="en-US" altLang="ja-JP" sz="20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Bef>
                <a:spcPct val="0"/>
              </a:spcBef>
            </a:pPr>
            <a: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一緒に奏でる あなたへのラブソング</a:t>
            </a:r>
            <a:b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ISSYONI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KANADERU ANATAENO LOVESONG</a:t>
            </a:r>
            <a:endParaRPr lang="en-US" altLang="ja-JP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524000" y="522000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Why do the birds and winds sing to You?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They sing together a love song to You</a:t>
            </a:r>
            <a:endParaRPr lang="en-US" altLang="ja-JP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79388"/>
            <a:ext cx="12192000" cy="2667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主を愛している　感謝をしている</a:t>
            </a:r>
            <a:b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 AI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SHITEIRU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KANSYA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SITEIRU</a:t>
            </a:r>
            <a:endParaRPr lang="en-US" altLang="ja-JP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Bef>
                <a:spcPct val="0"/>
              </a:spcBef>
            </a:pPr>
            <a:br>
              <a:rPr lang="en-US" altLang="ja-JP" sz="20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だからこみ上がる　喜びのラブソング</a:t>
            </a:r>
            <a:b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DAKARA KOMIAGARU YOROKOBI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 LOVESONG</a:t>
            </a:r>
            <a:endParaRPr lang="en-US" altLang="ja-JP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524000" y="522000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love You Lord, and I’m thankful to You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That’s why this song wells up from within me</a:t>
            </a:r>
            <a:endParaRPr lang="en-US" altLang="ja-JP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79388"/>
            <a:ext cx="12192000" cy="2889572"/>
          </a:xfr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何年経っても　歌は止まらない</a:t>
            </a:r>
            <a:b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NANNENTATTE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MO UTA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WA TOMARA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NAI</a:t>
            </a:r>
            <a:br>
              <a:rPr lang="en-US" altLang="ja-JP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endParaRPr lang="en-US" altLang="ja-JP" sz="20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Bef>
                <a:spcPct val="0"/>
              </a:spcBef>
            </a:pPr>
            <a: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僕も今 共にうたおう　喜びの歌を</a:t>
            </a:r>
            <a:br>
              <a:rPr lang="ja-JP" altLang="en-US" sz="4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BOKUMO IMA TOMONI UTAOU YOROKOBINO UTAO</a:t>
            </a:r>
            <a:endParaRPr lang="en-US" altLang="ja-JP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524000" y="5220000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000" i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 matter how many years pass, the song will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000" i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Never end. We will sing together the song of Joy</a:t>
            </a:r>
            <a:endParaRPr lang="en-US" altLang="ja-JP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79388"/>
            <a:ext cx="12192000" cy="2667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ja-JP" altLang="en-US" sz="4400" dirty="0">
                <a:solidFill>
                  <a:schemeClr val="bg1"/>
                </a:solidFill>
                <a:ea typeface="HGP創英角ﾎﾟｯﾌﾟ体" panose="040B0A00000000000000" pitchFamily="50" charset="-128"/>
              </a:rPr>
              <a:t>ハ～レルヤ</a:t>
            </a:r>
          </a:p>
          <a:p>
            <a:pPr>
              <a:spcBef>
                <a:spcPct val="0"/>
              </a:spcBef>
            </a:pPr>
            <a:r>
              <a:rPr lang="en-US" altLang="ja-JP" sz="48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HALLELUJAH</a:t>
            </a:r>
          </a:p>
          <a:p>
            <a:pPr eaLnBrk="1" hangingPunct="1">
              <a:spcBef>
                <a:spcPct val="0"/>
              </a:spcBef>
            </a:pPr>
            <a:endParaRPr lang="en-US" altLang="ja-JP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179389"/>
            <a:ext cx="9144000" cy="3033587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8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All</a:t>
            </a:r>
            <a:r>
              <a:rPr lang="ja-JP" altLang="en-US" sz="48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glory, and honor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ｵｰﾙ　ｸﾞﾛｰﾘｰ　ｱﾝﾄﾞ　ｵｰﾅｰ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ja-JP" sz="20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8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to Him who reigns eternally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ﾄｩ　ﾋﾑ　ﾌｰ　ﾚｲﾝｽﾞ　ｲﾀｰﾅﾘｰ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0" y="522000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solidFill>
                  <a:schemeClr val="bg1"/>
                </a:solidFill>
                <a:ea typeface="HGP創英角ﾎﾟｯﾌﾟ体" panose="040B0A00000000000000" pitchFamily="50" charset="-128"/>
              </a:rPr>
              <a:t>全ての栄光と尊厳を</a:t>
            </a:r>
            <a:endParaRPr lang="en-US" altLang="ja-JP" i="1" dirty="0">
              <a:solidFill>
                <a:schemeClr val="bg1"/>
              </a:solidFill>
              <a:ea typeface="HGP創英角ﾎﾟｯﾌﾟ体" panose="040B0A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solidFill>
                  <a:schemeClr val="bg1"/>
                </a:solidFill>
                <a:ea typeface="HGP創英角ﾎﾟｯﾌﾟ体" panose="040B0A00000000000000" pitchFamily="50" charset="-128"/>
              </a:rPr>
              <a:t>永遠に治められる方に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Cross</Template>
  <TotalTime>0</TotalTime>
  <Words>185</Words>
  <Application>Microsoft Office PowerPoint</Application>
  <PresentationFormat>ワイド画面</PresentationFormat>
  <Paragraphs>27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HGP創英角ﾎﾟｯﾌﾟ体</vt:lpstr>
      <vt:lpstr>Calibri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paul suzuki</dc:creator>
  <cp:lastModifiedBy>lifechapel2012@gmail.com</cp:lastModifiedBy>
  <cp:revision>59</cp:revision>
  <dcterms:created xsi:type="dcterms:W3CDTF">2004-02-23T17:00:44Z</dcterms:created>
  <dcterms:modified xsi:type="dcterms:W3CDTF">2020-03-15T03:31:18Z</dcterms:modified>
</cp:coreProperties>
</file>