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-9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D3BC6-E703-4BA1-B9AC-9F6AC950D542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FB382-5D6B-4D93-9BE8-08AAEC15E0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19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Verse 1(1/4)</a:t>
            </a:r>
            <a:endParaRPr lang="ja-JP" altLang="en-US" smtClean="0"/>
          </a:p>
        </p:txBody>
      </p:sp>
      <p:sp>
        <p:nvSpPr>
          <p:cNvPr id="2560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607AD5D-ABAF-44F5-BFD2-827861E64DA9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4480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Verse 2(2/4)</a:t>
            </a:r>
            <a:endParaRPr lang="ja-JP" altLang="en-US" smtClean="0"/>
          </a:p>
        </p:txBody>
      </p:sp>
      <p:sp>
        <p:nvSpPr>
          <p:cNvPr id="348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152BFBC-D08B-4630-B478-61B67F168047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983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Verse 2(3/4)</a:t>
            </a:r>
            <a:endParaRPr lang="ja-JP" altLang="en-US" smtClean="0"/>
          </a:p>
        </p:txBody>
      </p:sp>
      <p:sp>
        <p:nvSpPr>
          <p:cNvPr id="358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645D32E-6B91-4D6F-B74A-D8818674B8CD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48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Verse 2(4/4)</a:t>
            </a:r>
            <a:endParaRPr lang="ja-JP" altLang="en-US" smtClean="0"/>
          </a:p>
        </p:txBody>
      </p:sp>
      <p:sp>
        <p:nvSpPr>
          <p:cNvPr id="368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4A656FC-E95B-456F-8B70-2601AABA6E8A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252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Bridge(1/2)</a:t>
            </a:r>
            <a:endParaRPr lang="ja-JP" altLang="en-US" smtClean="0"/>
          </a:p>
        </p:txBody>
      </p:sp>
      <p:sp>
        <p:nvSpPr>
          <p:cNvPr id="378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2485C60-96E1-48E5-99A1-2EE2DABA7CF4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56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Bridge(2/2)</a:t>
            </a:r>
            <a:endParaRPr lang="ja-JP" altLang="en-US" smtClean="0"/>
          </a:p>
        </p:txBody>
      </p:sp>
      <p:sp>
        <p:nvSpPr>
          <p:cNvPr id="389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542D5DF-CD8B-402F-A3F6-5C0468A9DD03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520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Bridge(2/2)</a:t>
            </a:r>
            <a:endParaRPr lang="ja-JP" altLang="en-US" smtClean="0"/>
          </a:p>
        </p:txBody>
      </p:sp>
      <p:sp>
        <p:nvSpPr>
          <p:cNvPr id="399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FBFDADA-E00B-40DB-8294-14A59D6799BB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6593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Bridge(2/2)</a:t>
            </a:r>
            <a:endParaRPr lang="ja-JP" altLang="en-US" smtClean="0"/>
          </a:p>
        </p:txBody>
      </p:sp>
      <p:sp>
        <p:nvSpPr>
          <p:cNvPr id="409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D557E9D-5492-46CF-8A7D-61BC55E74577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7155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Bridge(2/2)</a:t>
            </a:r>
            <a:endParaRPr lang="ja-JP" altLang="en-US" smtClean="0"/>
          </a:p>
        </p:txBody>
      </p:sp>
      <p:sp>
        <p:nvSpPr>
          <p:cNvPr id="4198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8C2A8A1-FF8D-48E3-96B9-0D4632A75B70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7886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Bridge(2/2)</a:t>
            </a:r>
            <a:endParaRPr lang="ja-JP" altLang="en-US" smtClean="0"/>
          </a:p>
        </p:txBody>
      </p:sp>
      <p:sp>
        <p:nvSpPr>
          <p:cNvPr id="4301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C1F52C9-628D-4E73-992E-CFC64CBFA2CF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0481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Bridge(2/2)</a:t>
            </a:r>
            <a:endParaRPr lang="ja-JP" altLang="en-US" smtClean="0"/>
          </a:p>
        </p:txBody>
      </p:sp>
      <p:sp>
        <p:nvSpPr>
          <p:cNvPr id="4403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3387738-1BF8-4BD1-A510-DEE71B292450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768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Verse 1(2/4)</a:t>
            </a:r>
            <a:endParaRPr lang="ja-JP" altLang="en-US" smtClean="0"/>
          </a:p>
        </p:txBody>
      </p:sp>
      <p:sp>
        <p:nvSpPr>
          <p:cNvPr id="2662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0C9230D-1C8F-46AD-B810-6A5649E84303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798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Bridge(2/2)</a:t>
            </a:r>
            <a:endParaRPr lang="ja-JP" altLang="en-US" smtClean="0"/>
          </a:p>
        </p:txBody>
      </p:sp>
      <p:sp>
        <p:nvSpPr>
          <p:cNvPr id="4506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FEA198B-6981-4109-AC24-611279EEE040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4944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Bridge(2/2)</a:t>
            </a:r>
            <a:endParaRPr lang="ja-JP" altLang="en-US" smtClean="0"/>
          </a:p>
        </p:txBody>
      </p:sp>
      <p:sp>
        <p:nvSpPr>
          <p:cNvPr id="4608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29F0530-41AA-481D-849C-B70D485F5C38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6005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Bridge(2/2)</a:t>
            </a:r>
            <a:endParaRPr lang="ja-JP" altLang="en-US" smtClean="0"/>
          </a:p>
        </p:txBody>
      </p:sp>
      <p:sp>
        <p:nvSpPr>
          <p:cNvPr id="4710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06675EE-7637-4779-8C1B-2C23C4FFC169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22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184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Bridge(2/2)</a:t>
            </a:r>
            <a:endParaRPr lang="ja-JP" altLang="en-US" smtClean="0"/>
          </a:p>
        </p:txBody>
      </p:sp>
      <p:sp>
        <p:nvSpPr>
          <p:cNvPr id="4813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AB4EF02-949E-4C0E-8E44-5F4C9C323120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23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685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Verse 1(3/4)</a:t>
            </a:r>
            <a:endParaRPr lang="ja-JP" altLang="en-US" smtClean="0"/>
          </a:p>
        </p:txBody>
      </p:sp>
      <p:sp>
        <p:nvSpPr>
          <p:cNvPr id="2765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B6A540B-CBED-4B7C-A747-F39593FB030A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06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Verse 1(4/4)</a:t>
            </a:r>
            <a:endParaRPr lang="ja-JP" altLang="en-US" smtClean="0"/>
          </a:p>
        </p:txBody>
      </p:sp>
      <p:sp>
        <p:nvSpPr>
          <p:cNvPr id="286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11C270D-35AF-4740-A3E3-EEF05E16162C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023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Verse</a:t>
            </a:r>
            <a:endParaRPr lang="ja-JP" altLang="en-US" smtClean="0"/>
          </a:p>
        </p:txBody>
      </p:sp>
      <p:sp>
        <p:nvSpPr>
          <p:cNvPr id="297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AA3C153-7C01-4A83-9B92-FF1D49C988F4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7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Verse</a:t>
            </a:r>
            <a:endParaRPr lang="ja-JP" altLang="en-US" smtClean="0"/>
          </a:p>
        </p:txBody>
      </p:sp>
      <p:sp>
        <p:nvSpPr>
          <p:cNvPr id="307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2EC5B86-8CFA-49D9-AAA0-168819C8655B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53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Chorus(1/2)</a:t>
            </a:r>
            <a:endParaRPr lang="ja-JP" altLang="en-US" smtClean="0"/>
          </a:p>
        </p:txBody>
      </p:sp>
      <p:sp>
        <p:nvSpPr>
          <p:cNvPr id="317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5371D61-EA85-4882-83F2-CC104AA191CA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581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Chorus(2/2)</a:t>
            </a:r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419B469-E722-41FF-984B-7AC1A3C0BB88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302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Verse 2(1/4)</a:t>
            </a:r>
            <a:endParaRPr lang="ja-JP" altLang="en-US" smtClean="0"/>
          </a:p>
        </p:txBody>
      </p:sp>
      <p:sp>
        <p:nvSpPr>
          <p:cNvPr id="337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620AE1B-162D-40A8-81DB-3D82C872D70D}" type="slidenum">
              <a:rPr lang="ja-JP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75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838200" y="351678"/>
            <a:ext cx="10515600" cy="4502710"/>
          </a:xfrm>
        </p:spPr>
        <p:txBody>
          <a:bodyPr anchor="t"/>
          <a:lstStyle>
            <a:lvl1pPr algn="ctr">
              <a:defRPr>
                <a:latin typeface="+mn-ea"/>
                <a:ea typeface="+mn-ea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0"/>
          </p:nvPr>
        </p:nvSpPr>
        <p:spPr>
          <a:xfrm>
            <a:off x="1806388" y="5164043"/>
            <a:ext cx="8579223" cy="1492249"/>
          </a:xfrm>
        </p:spPr>
        <p:txBody>
          <a:bodyPr>
            <a:normAutofit/>
          </a:bodyPr>
          <a:lstStyle>
            <a:lvl1pPr marL="0" indent="0" algn="ctr">
              <a:buNone/>
              <a:defRPr sz="32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382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3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44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08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0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46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2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75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37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3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0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58D27-DD71-4E06-942B-4088A84B427D}" type="datetimeFigureOut">
              <a:rPr kumimoji="1" lang="ja-JP" altLang="en-US" smtClean="0"/>
              <a:t>2017/10/28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607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179388"/>
            <a:ext cx="9144000" cy="2678112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Blessed be Your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ﾌﾞﾚｾｯﾄﾞ　ﾋﾞｰ　ﾕｱ　ﾈｲﾑ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 the land that is plentiful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ｲﾝ　ｻﾞ　ﾗﾝﾄﾞ　ｻﾞｯﾄ　ｲｽﾞ　ﾌﾟﾚﾝﾃｨﾌﾙ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51" name="Rectangle 2"/>
          <p:cNvSpPr txBox="1">
            <a:spLocks noChangeArrowheads="1"/>
          </p:cNvSpPr>
          <p:nvPr/>
        </p:nvSpPr>
        <p:spPr bwMode="auto">
          <a:xfrm>
            <a:off x="1524000" y="5287777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御名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がほめたたえられますように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祝福に満ちた地で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48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1329" y="179388"/>
            <a:ext cx="10919012" cy="382111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When the world's "all as it should be"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ｳｪﾝ　ザ　ﾜｰﾙｽﾞ　</a:t>
            </a:r>
            <a:r>
              <a:rPr lang="en-US" altLang="ja-JP" sz="3600" dirty="0">
                <a:latin typeface="Arial" panose="020B0604020202020204" pitchFamily="34" charset="0"/>
                <a:ea typeface="HGP創英角ﾎﾟｯﾌﾟ体" panose="040B0A00000000000000" pitchFamily="50" charset="-128"/>
              </a:rPr>
              <a:t>“</a:t>
            </a: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ｵｰﾙ　ｱｽﾞ　ｲｯﾄ　ｼｭｯﾄﾞ　ﾋﾞｰ</a:t>
            </a:r>
            <a:r>
              <a:rPr lang="en-US" altLang="ja-JP" sz="3600" dirty="0">
                <a:latin typeface="Arial" panose="020B0604020202020204" pitchFamily="34" charset="0"/>
                <a:ea typeface="HGP創英角ﾎﾟｯﾌﾟ体" panose="040B0A00000000000000" pitchFamily="50" charset="-128"/>
              </a:rPr>
              <a:t>”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Blessed be Your 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ﾌﾞﾚｾｯﾄﾞ　ﾋﾞｰ　ﾕｱ　ﾈｲﾑ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267" name="Rectangle 2"/>
          <p:cNvSpPr txBox="1">
            <a:spLocks noChangeArrowheads="1"/>
          </p:cNvSpPr>
          <p:nvPr/>
        </p:nvSpPr>
        <p:spPr bwMode="auto">
          <a:xfrm>
            <a:off x="1438835" y="5220542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世界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があるべき姿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である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ときも</a:t>
            </a:r>
            <a:endParaRPr lang="ja-JP" altLang="en-US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御名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がほめたたえられますように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921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4775" y="179388"/>
            <a:ext cx="11134165" cy="382111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And blessed be Your 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ｱﾝﾄﾞ　ﾌﾞﾚｾｯﾄﾞ　ﾋﾞｰ　ﾕｱ　ﾈｲﾑ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On the road marked with suffering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ｵﾝ　ｻﾞ　ﾛｰﾄﾞ　ﾏｰｸﾄ　ｳｨｽﾞ　ｻﾌｧﾘﾝｸﾞ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291" name="Rectangle 2"/>
          <p:cNvSpPr txBox="1">
            <a:spLocks noChangeArrowheads="1"/>
          </p:cNvSpPr>
          <p:nvPr/>
        </p:nvSpPr>
        <p:spPr bwMode="auto">
          <a:xfrm>
            <a:off x="1559857" y="5153306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御名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がほめたたえられますように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苦しみの道を行く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ときも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401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5117" y="179388"/>
            <a:ext cx="10919011" cy="382111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Though there's pain in the offering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ｿﾞｳ　ｾﾞｱｽﾞ　ﾍﾟｲﾝ　ｲﾝ　ｼﾞ　ｵﾌｧﾘﾝｸﾞ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Blessed be Your 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ﾌﾞﾚｾｯﾄﾞ　ﾋﾞｰ　ﾕｱ　ﾈｲﾑ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1604682" y="5099518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痛み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もって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ささげる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ときも</a:t>
            </a:r>
            <a:endParaRPr lang="ja-JP" altLang="en-US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御名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がほめたたえられますように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98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179388"/>
            <a:ext cx="9144000" cy="274796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 give and take away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ﾕｰ　ｷﾞﾌﾞ　ｱﾝﾄﾞ　ﾃｲｸ　ｱｳｪｲ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 give and take away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ﾕｰ　ｷﾞﾌﾞ　ｱﾝﾄﾞ　ﾃｲｸ　ｱｳｪｲ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1524000" y="5099518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あなたは与え　また取られる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あなたは与え　また取られる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99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179388"/>
            <a:ext cx="9144000" cy="274796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My heart will choose to say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ﾏｲ　ﾊｰﾄ　ｳｨﾙ　ﾁｭｰｽﾞ　ﾄｩ　ｾｲ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Lord, blessed be Your 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ﾛｰﾄﾞ、ﾌﾞﾚｾｯﾄﾞ　ﾋﾞｰ　ﾕｱ　ﾈｲﾑ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1524000" y="5233989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こう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言おう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主よ　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御名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がほめたたえられますように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63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052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7882" y="179388"/>
            <a:ext cx="11026590" cy="2747962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たた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えよう  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豊かに流れる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TATAEYO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YUTAKANI NAGARERU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祝福の中で  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たた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えよう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SHUKUFUKU NO NAKADE TATAEYO</a:t>
            </a:r>
          </a:p>
        </p:txBody>
      </p:sp>
      <p:sp>
        <p:nvSpPr>
          <p:cNvPr id="16387" name="Rectangle 2"/>
          <p:cNvSpPr txBox="1">
            <a:spLocks noChangeArrowheads="1"/>
          </p:cNvSpPr>
          <p:nvPr/>
        </p:nvSpPr>
        <p:spPr bwMode="auto">
          <a:xfrm>
            <a:off x="1479177" y="5139859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will praise, flowing abundantly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In the blessing, l will praise</a:t>
            </a:r>
          </a:p>
        </p:txBody>
      </p:sp>
    </p:spTree>
    <p:extLst>
      <p:ext uri="{BB962C8B-B14F-4D97-AF65-F5344CB8AC3E}">
        <p14:creationId xmlns:p14="http://schemas.microsoft.com/office/powerpoint/2010/main" val="119540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9388"/>
            <a:ext cx="11201400" cy="2747962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たた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えよう  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砂漠の中でも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TATAEYO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SABAKU NO NAKADEMO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荒野を通るとも  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たたえよう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ARANO O TOORUTOMO TATAEYO</a:t>
            </a:r>
          </a:p>
        </p:txBody>
      </p:sp>
      <p:sp>
        <p:nvSpPr>
          <p:cNvPr id="17411" name="Rectangle 2"/>
          <p:cNvSpPr txBox="1">
            <a:spLocks noChangeArrowheads="1"/>
          </p:cNvSpPr>
          <p:nvPr/>
        </p:nvSpPr>
        <p:spPr bwMode="auto">
          <a:xfrm>
            <a:off x="1485900" y="5126412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will praise even in the desert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Even passing along wilderness I will praise</a:t>
            </a:r>
          </a:p>
        </p:txBody>
      </p:sp>
    </p:spTree>
    <p:extLst>
      <p:ext uri="{BB962C8B-B14F-4D97-AF65-F5344CB8AC3E}">
        <p14:creationId xmlns:p14="http://schemas.microsoft.com/office/powerpoint/2010/main" val="90365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179388"/>
            <a:ext cx="9144000" cy="2747962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すべての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恵みを  賛美に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SUBETE NO MEGUMIO SANBINI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やみ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来ようとも  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たたえよう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YAMIGA KOYOTOMO TATAEYO</a:t>
            </a:r>
          </a:p>
        </p:txBody>
      </p:sp>
      <p:sp>
        <p:nvSpPr>
          <p:cNvPr id="18435" name="Rectangle 2"/>
          <p:cNvSpPr txBox="1">
            <a:spLocks noChangeArrowheads="1"/>
          </p:cNvSpPr>
          <p:nvPr/>
        </p:nvSpPr>
        <p:spPr bwMode="auto">
          <a:xfrm>
            <a:off x="999564" y="5180201"/>
            <a:ext cx="10192871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We will turn all His grace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to praise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Even when the darkness comes I will praise Him</a:t>
            </a:r>
          </a:p>
        </p:txBody>
      </p:sp>
    </p:spTree>
    <p:extLst>
      <p:ext uri="{BB962C8B-B14F-4D97-AF65-F5344CB8AC3E}">
        <p14:creationId xmlns:p14="http://schemas.microsoft.com/office/powerpoint/2010/main" val="8779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3376" y="179388"/>
            <a:ext cx="10609730" cy="2747962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主の御名をほめよ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SHUNOMINA O HOMEYO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主の御名を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SHUNO MINA O</a:t>
            </a: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1524000" y="5274326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Praise the name of The Lord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the name of The Lord</a:t>
            </a:r>
          </a:p>
        </p:txBody>
      </p:sp>
    </p:spTree>
    <p:extLst>
      <p:ext uri="{BB962C8B-B14F-4D97-AF65-F5344CB8AC3E}">
        <p14:creationId xmlns:p14="http://schemas.microsoft.com/office/powerpoint/2010/main" val="15872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1671" y="179389"/>
            <a:ext cx="11053482" cy="2535237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Where Your streams of abundance flow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ｳｪｱ　ﾕｱ　ｽﾄﾘｰﾑｽ　ｵﾌﾞ　ｱﾊﾞﾝﾀﾞﾝｽ　ﾌﾛｳ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Blessed be Your 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ﾌﾞﾚｾｯﾄﾞ　ﾋﾞｰ　ﾕｱ　ﾈｲﾑ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075" name="Rectangle 2"/>
          <p:cNvSpPr txBox="1">
            <a:spLocks noChangeArrowheads="1"/>
          </p:cNvSpPr>
          <p:nvPr/>
        </p:nvSpPr>
        <p:spPr bwMode="auto">
          <a:xfrm>
            <a:off x="1546412" y="5193647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祝福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の川が流れる場所で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御名がほめたたえられますように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268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233176"/>
            <a:ext cx="9144000" cy="2747962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主の御名をほめよ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SHUNO MINAO HOMEYO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栄光ある御名を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EIKOU ARU MINAO</a:t>
            </a:r>
          </a:p>
        </p:txBody>
      </p:sp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1524000" y="5207091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Praise the name of The Lord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His glorious name</a:t>
            </a:r>
          </a:p>
        </p:txBody>
      </p:sp>
    </p:spTree>
    <p:extLst>
      <p:ext uri="{BB962C8B-B14F-4D97-AF65-F5344CB8AC3E}">
        <p14:creationId xmlns:p14="http://schemas.microsoft.com/office/powerpoint/2010/main" val="389534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179388"/>
            <a:ext cx="10703859" cy="2747962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たた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えよう  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陽の光の中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TATAEYO HINOHIKARINONAKA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安らかな時も  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たたえよう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YASURAKANA TOKIMO TATAEYO</a:t>
            </a:r>
          </a:p>
        </p:txBody>
      </p:sp>
      <p:sp>
        <p:nvSpPr>
          <p:cNvPr id="21507" name="Rectangle 2"/>
          <p:cNvSpPr txBox="1">
            <a:spLocks noChangeArrowheads="1"/>
          </p:cNvSpPr>
          <p:nvPr/>
        </p:nvSpPr>
        <p:spPr bwMode="auto">
          <a:xfrm>
            <a:off x="1524000" y="5153303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will praise Him when the sun is shining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will praise Him during peaceful times</a:t>
            </a:r>
          </a:p>
        </p:txBody>
      </p:sp>
    </p:spTree>
    <p:extLst>
      <p:ext uri="{BB962C8B-B14F-4D97-AF65-F5344CB8AC3E}">
        <p14:creationId xmlns:p14="http://schemas.microsoft.com/office/powerpoint/2010/main" val="184609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7881" y="179388"/>
            <a:ext cx="10932459" cy="2747962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たた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えよう  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苦しみの道も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TATAEYO</a:t>
            </a:r>
            <a:r>
              <a:rPr lang="ja-JP" altLang="en-US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KURUSHIMINO MICHIMO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痛みの中でも  </a:t>
            </a: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たたえよう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ITAMINO NAKADEMO TATAEYO</a:t>
            </a:r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1524000" y="5287773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 will praise Him even when it is painful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Even when it hurts, I will praise Him</a:t>
            </a:r>
          </a:p>
        </p:txBody>
      </p:sp>
    </p:spTree>
    <p:extLst>
      <p:ext uri="{BB962C8B-B14F-4D97-AF65-F5344CB8AC3E}">
        <p14:creationId xmlns:p14="http://schemas.microsoft.com/office/powerpoint/2010/main" val="25773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5118" y="179388"/>
            <a:ext cx="10932458" cy="2747962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主は与えて  主は取られる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SHUWA ATAETE SHUWA TORARERU</a:t>
            </a:r>
          </a:p>
          <a:p>
            <a:pPr marL="0" indent="0" algn="ctr">
              <a:spcBef>
                <a:spcPct val="0"/>
              </a:spcBef>
              <a:buNone/>
            </a:pPr>
            <a:endParaRPr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48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どんな時も  ほめたたえよう</a:t>
            </a:r>
            <a:endParaRPr lang="en-US" altLang="ja-JP" sz="48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DONNA TOKIMO HOMETATAEYO</a:t>
            </a:r>
          </a:p>
        </p:txBody>
      </p:sp>
      <p:sp>
        <p:nvSpPr>
          <p:cNvPr id="23555" name="Rectangle 2"/>
          <p:cNvSpPr txBox="1">
            <a:spLocks noChangeArrowheads="1"/>
          </p:cNvSpPr>
          <p:nvPr/>
        </p:nvSpPr>
        <p:spPr bwMode="auto">
          <a:xfrm>
            <a:off x="1524000" y="5395349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Our Lord gives our Lord takes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i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At any time I will praise and worship the Lord</a:t>
            </a:r>
          </a:p>
        </p:txBody>
      </p:sp>
    </p:spTree>
    <p:extLst>
      <p:ext uri="{BB962C8B-B14F-4D97-AF65-F5344CB8AC3E}">
        <p14:creationId xmlns:p14="http://schemas.microsoft.com/office/powerpoint/2010/main" val="211567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9965" y="179388"/>
            <a:ext cx="11214847" cy="2673350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And blessed be Your 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ｱﾝﾄﾞ　ﾌﾞﾚｾｯﾄﾞ　ﾋﾞｰ　ﾕｱ　ﾈｲﾑ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When I'm found in the desert place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ｳｪﾝ　ｱｲﾑ　ﾌｧｳﾝﾄﾞ　ｲﾝ　ｻﾞ　ﾃﾞｻﾞｰﾄ　ﾌﾟﾚｲｽ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1524000" y="5018836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御名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がほめたたえられますように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私が砂漠をさまよう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ときも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437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0988" y="179388"/>
            <a:ext cx="11066930" cy="2673350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Though I walk through the wilderness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ｿﾞｳ　ｱｲ　ｳｫｰｸ　ｽﾙｰ　ｻﾞ　ｳｨﾙﾀﾞﾈｽ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Blessed be Your 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ﾌﾞﾚｾｯﾄﾞ　ﾋﾞｰ　ﾕｱ　ﾈｲﾑ</a:t>
            </a:r>
            <a:endParaRPr lang="en-US" altLang="ja-JP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1472453" y="5314671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荒野を通るときにも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御名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がほめたたえられますように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140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179388"/>
            <a:ext cx="9144000" cy="382111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Every blessing You pour out</a:t>
            </a:r>
            <a:r>
              <a:rPr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I'll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ｴﾌﾞﾘ　ﾌﾞﾚｯｼﾝｸﾞ　ﾕｰ　ﾌﾟｱ　ｱｳﾄ　ｱｲﾙ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turn back to praise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ﾀｰﾝ　ﾊﾞｯｸ　ﾄｩ　ﾌﾟﾚｲｽﾞ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524000" y="5166754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あなたが祝福を注いてくださるたびに</a:t>
            </a:r>
            <a:endParaRPr lang="ja-JP" altLang="en-US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立ち止まって賛美をささげよう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85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0988" y="179388"/>
            <a:ext cx="11093824" cy="382111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And when the darkness closes in, Lord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ｱﾝﾄﾞ　ｳｪﾝ　ｻﾞ　ﾀﾞｰｸﾈｽ　ｸﾛｰｼﾞｽﾞ　ｲﾝ、　ﾛｰﾄﾞ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Still I will say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ｽﾃｨﾙ　ｱｲ　ｳｨﾙ　ｾｲ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485900" y="5247436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暗闇がせまり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来るとき　主よ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それでも私はこう言おう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98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179388"/>
            <a:ext cx="9144000" cy="382111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Blessed be the name of the Lord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ﾌﾞﾚｾｯﾄﾞ　ﾋﾞｰ　ｻﾞ　ﾈｲﾑ　ｵﾌﾞ　ｻﾞ　ﾛｰﾄﾞ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Blessed be Your 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ﾌﾞﾚｾｯﾄﾞ　ﾋﾞｰ　ﾕｱ　ﾈｲﾑ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195" name="Rectangle 2"/>
          <p:cNvSpPr txBox="1">
            <a:spLocks noChangeArrowheads="1"/>
          </p:cNvSpPr>
          <p:nvPr/>
        </p:nvSpPr>
        <p:spPr bwMode="auto">
          <a:xfrm>
            <a:off x="1524000" y="5153306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主の御名がほめたたえられますように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あなたの御名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がたたえられます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ように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40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179388"/>
            <a:ext cx="9144000" cy="382111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Blessed be the name of the Lord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ﾌﾞﾚｾｯﾄﾞ　ﾋﾞｰ　ｻﾞ　ﾈｲﾑ　ｵﾌﾞ　ｻﾞ　ﾛｰﾄﾞ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Blessed be Your glorious 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ﾌﾞﾚｾｯﾄﾞ　ﾋﾞｰ　ﾕｱ　ｸﾞﾛﾘｱｽ　ﾈｲﾑ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219" name="Rectangle 2"/>
          <p:cNvSpPr txBox="1">
            <a:spLocks noChangeArrowheads="1"/>
          </p:cNvSpPr>
          <p:nvPr/>
        </p:nvSpPr>
        <p:spPr bwMode="auto">
          <a:xfrm>
            <a:off x="1524000" y="5180201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主の御名がほめたたえられますように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あなたの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栄光ある御名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がたたえられますように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67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9388"/>
            <a:ext cx="11053482" cy="3821112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Blessed be Your name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ﾌﾞﾚｾｯﾄﾞ　ﾋﾞｰ　ﾕｱ　ﾈｲﾑ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altLang="ja-JP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When the sun's shining down on me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ｳｪﾝ　ｻﾞ　ｻﾝｽﾞ　ｼｬｲﾆﾝｸﾞ　ﾀﾞｳﾝ　ｵﾝ　ﾐｰ</a:t>
            </a:r>
            <a:endParaRPr lang="en-US" altLang="ja-JP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243" name="Rectangle 2"/>
          <p:cNvSpPr txBox="1">
            <a:spLocks noChangeArrowheads="1"/>
          </p:cNvSpPr>
          <p:nvPr/>
        </p:nvSpPr>
        <p:spPr bwMode="auto">
          <a:xfrm>
            <a:off x="1698812" y="5153306"/>
            <a:ext cx="91440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御名</a:t>
            </a: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がほめたたえられますように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i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太陽が私を照らす</a:t>
            </a:r>
            <a:r>
              <a:rPr lang="ja-JP" altLang="en-US" i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ときも</a:t>
            </a:r>
            <a:endParaRPr lang="en-US" altLang="ja-JP" i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38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歌詞">
      <a:majorFont>
        <a:latin typeface="Calibri Light"/>
        <a:ea typeface="HG創英角ﾎﾟｯﾌﾟ体"/>
        <a:cs typeface=""/>
      </a:majorFont>
      <a:minorFont>
        <a:latin typeface="Calibri"/>
        <a:ea typeface="HGP創英角ﾎﾟｯﾌﾟ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563</Words>
  <Application>Microsoft Office PowerPoint</Application>
  <PresentationFormat>ユーザー設定</PresentationFormat>
  <Paragraphs>200</Paragraphs>
  <Slides>23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up the skies of mercy ｵｰﾌﾟﾝ ｱｯﾌﾟ ｻﾞ ｽｶｲｽﾞ ｵｳﾞ ﾏｰｼｰ    And rain down the cleansing flood ｱﾝﾄﾞ r</dc:title>
  <dc:creator>yato2</dc:creator>
  <cp:lastModifiedBy>Suzuki</cp:lastModifiedBy>
  <cp:revision>18</cp:revision>
  <dcterms:created xsi:type="dcterms:W3CDTF">2016-09-23T04:25:44Z</dcterms:created>
  <dcterms:modified xsi:type="dcterms:W3CDTF">2017-10-28T09:00:16Z</dcterms:modified>
</cp:coreProperties>
</file>