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4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337" r:id="rId15"/>
    <p:sldId id="338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DFCE4-F26A-46FA-9A88-C9280E324AB5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74CED-1288-46EA-B975-E69FE85D1C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322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843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072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945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048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150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kumimoji="1" lang="ja-JP" altLang="en-US">
              <a:latin typeface="Times New Roman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838200" y="351678"/>
            <a:ext cx="10515600" cy="4502710"/>
          </a:xfrm>
        </p:spPr>
        <p:txBody>
          <a:bodyPr anchor="t"/>
          <a:lstStyle>
            <a:lvl1pPr algn="ctr">
              <a:defRPr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0"/>
          </p:nvPr>
        </p:nvSpPr>
        <p:spPr>
          <a:xfrm>
            <a:off x="1806388" y="5164043"/>
            <a:ext cx="8579223" cy="1492249"/>
          </a:xfrm>
        </p:spPr>
        <p:txBody>
          <a:bodyPr>
            <a:normAutofit/>
          </a:bodyPr>
          <a:lstStyle>
            <a:lvl1pPr marL="0" indent="0" algn="ctr">
              <a:buNone/>
              <a:defRPr sz="3200"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63820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039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441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08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90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46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75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37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321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8D27-DD71-4E06-942B-4088A84B427D}" type="datetimeFigureOut">
              <a:rPr kumimoji="1" lang="ja-JP" altLang="en-US" smtClean="0"/>
              <a:t>16/12/24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1DE48-8F75-4E5F-B8FF-80FAB2DC15B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6073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0" y="179389"/>
            <a:ext cx="12192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救いの調べは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SUKUI NO SHIRABE WA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endParaRPr lang="en-US" altLang="ja-JP" sz="36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心の貧しいものを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 </a:t>
            </a: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KOKORO NO MAZUSHII MONO O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0" y="5101421"/>
            <a:ext cx="12192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Salvation gives to the poor in Spirit,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680280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79388"/>
            <a:ext cx="12192000" cy="341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Joy and Gladness, God is with us</a:t>
            </a: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ｼﾞｮｲ　ｱﾝﾄﾞ　ｸﾞﾗｯﾄﾞﾈｽ</a:t>
            </a: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､</a:t>
            </a: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　ｺﾞｯﾄﾞ　ｲｽﾞ　ｳｨｽﾞ　ｱｽ</a:t>
            </a:r>
          </a:p>
          <a:p>
            <a:pPr algn="ctr" eaLnBrk="1" hangingPunct="1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He has come to heal the broken hearts</a:t>
            </a: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ﾋｰ　ﾊｽﾞ　ｶﾑ　ﾄｩ　ﾋｰﾙ　ｻﾞ　ﾌﾞﾛｰｸﾝ　ﾊｰﾂ</a:t>
            </a:r>
          </a:p>
          <a:p>
            <a:pPr algn="ctr" eaLnBrk="1" hangingPunct="1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0" y="4638491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喜びと楽しみ、神は私たちとともにある</a:t>
            </a:r>
          </a:p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彼は砕かれた心をいやすために来られた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59532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79388"/>
            <a:ext cx="12192000" cy="298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Jesus gave us life eternal</a:t>
            </a: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ｼﾞｰｻﾞｽ　ｹﾞｲﾌﾞ　ｱｽ　ﾗｲﾌ　ｲﾀｰﾅﾙ</a:t>
            </a:r>
          </a:p>
          <a:p>
            <a:pPr algn="ctr" eaLnBrk="1" hangingPunct="1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Jesus died to set the captives free</a:t>
            </a: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ｼﾞｰｻﾞｽ　ﾀﾞｲﾄﾞ　ﾄｩ　ｾｯﾄ　ｻﾞ　ｷｬﾌﾟﾃｨﾌﾞｽﾞ　ﾌﾘｰ</a:t>
            </a: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0" y="4816541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イエスは私たちに永遠のいのちを与えられた</a:t>
            </a:r>
          </a:p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イエスは囚われ人を自由にするために死なれた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42935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79388"/>
            <a:ext cx="12192000" cy="298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We give 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im </a:t>
            </a: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praise and all the glory</a:t>
            </a: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ｳｨｰ　ｷﾞﾌﾞ　ﾋﾑ　ﾌﾟﾚｲｽﾞ　ｱﾝﾄﾞ　ｵｰﾙ　ｻﾞ　ｸﾞﾛｰﾘｰ</a:t>
            </a:r>
          </a:p>
          <a:p>
            <a:pPr algn="ctr" eaLnBrk="1" hangingPunct="1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For now 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e </a:t>
            </a: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lives, to give us victory</a:t>
            </a: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ﾌｫｰ　ﾅｳ　ﾋｰ　ﾘﾌﾞｽﾞ</a:t>
            </a: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､</a:t>
            </a: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　ﾄｳ　ｷﾞﾌﾞ　ｱｽ　ﾋﾞｸﾄﾘｰ</a:t>
            </a: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0" y="4650361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彼に賛美と栄光をささげよう</a:t>
            </a:r>
          </a:p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彼は今生きておられ、私たちに勝利を与えられる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79541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179388"/>
            <a:ext cx="12192000" cy="298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Font typeface="Arial" charset="0"/>
              <a:buNone/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Singing all Glory unto 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Y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ou </a:t>
            </a: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in the highest</a:t>
            </a:r>
          </a:p>
          <a:p>
            <a:pPr algn="ctr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ｼﾝｷﾞﾝｸﾞ　ｵｰﾙ　ｸﾞﾛｰﾘｰ　ｱﾝﾄｩ　ﾕｰ　ｲﾝ　ｻﾞ　ﾊｲｴｽﾄ</a:t>
            </a:r>
          </a:p>
          <a:p>
            <a:pPr algn="ctr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0" hangingPunct="0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And peace to the people of the world</a:t>
            </a:r>
          </a:p>
          <a:p>
            <a:pPr algn="ctr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ｱﾝﾄﾞ　ﾋﾟｰｽ　ﾄｩ　ｻﾞ　ﾋﾟｰﾌﾟﾙ　ｵﾌﾞ　ｻﾞ　ﾜｰﾙﾄﾞ</a:t>
            </a: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4602881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歌おう、すべての栄光がいと高き方にあるように</a:t>
            </a:r>
          </a:p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そして世界の人々に平和があるように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1773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179388"/>
            <a:ext cx="12192000" cy="341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Singing all Glory unto 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Y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ou </a:t>
            </a: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in the highest</a:t>
            </a:r>
          </a:p>
          <a:p>
            <a:pPr algn="ctr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ｼﾝｷﾞﾝｸﾞ　ｵｰﾙ　ｸﾞﾛｰﾘｰ　ｱﾝﾄｩ　ﾕｰ　ｲﾝ　ｻﾞ　ﾊｲｴｽﾄ</a:t>
            </a:r>
          </a:p>
          <a:p>
            <a:pPr algn="ctr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0" hangingPunct="0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And peace to the people of this land</a:t>
            </a:r>
          </a:p>
          <a:p>
            <a:pPr algn="ctr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ｱﾝﾄﾞ　ﾋﾟｰｽ　ﾄｩ　ｻﾞ　ﾋﾟｰﾌﾟﾙ　ｵﾌﾞ　ﾃﾞｨｽ　ﾗﾝﾄﾞ</a:t>
            </a:r>
          </a:p>
          <a:p>
            <a:pPr algn="ctr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0" y="4662231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歌おう、すべての栄光がいと高き方にあるように</a:t>
            </a:r>
          </a:p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そしてこの地に住む人々に平和があるように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44717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179388"/>
            <a:ext cx="12192000" cy="298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</a:t>
            </a:r>
            <a:r>
              <a:rPr lang="en-US" altLang="ja-JP" sz="4400" dirty="0">
                <a:solidFill>
                  <a:schemeClr val="tx1"/>
                </a:solidFill>
                <a:ea typeface="HGP創英角ﾎﾟｯﾌﾟ体" charset="0"/>
                <a:cs typeface="HGP創英角ﾎﾟｯﾌﾟ体" charset="0"/>
              </a:rPr>
              <a:t>…</a:t>
            </a: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All glory unto 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Y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ou</a:t>
            </a:r>
            <a:endParaRPr lang="en-US" altLang="ja-JP" sz="44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ﾊﾚﾙﾔ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HGP創英角ﾎﾟｯﾌﾟ体" charset="0"/>
                <a:cs typeface="HGP創英角ﾎﾟｯﾌﾟ体" charset="0"/>
              </a:rPr>
              <a:t>…</a:t>
            </a: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ｵｰﾙ　ｸﾞﾛｰﾘｰ　ｱﾝﾄｩ　ﾕｰ</a:t>
            </a:r>
          </a:p>
          <a:p>
            <a:pPr algn="ctr" eaLnBrk="1" hangingPunct="1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</a:t>
            </a:r>
            <a:r>
              <a:rPr lang="en-US" altLang="ja-JP" sz="4400" dirty="0">
                <a:solidFill>
                  <a:schemeClr val="tx1"/>
                </a:solidFill>
                <a:ea typeface="HGP創英角ﾎﾟｯﾌﾟ体" charset="0"/>
                <a:cs typeface="HGP創英角ﾎﾟｯﾌﾟ体" charset="0"/>
              </a:rPr>
              <a:t>…</a:t>
            </a: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All praises unto 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Y</a:t>
            </a:r>
            <a:r>
              <a:rPr lang="en-US" altLang="ja-JP" sz="4400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ou</a:t>
            </a:r>
            <a:endParaRPr lang="en-US" altLang="ja-JP" sz="44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ﾊﾚﾙﾔ</a:t>
            </a:r>
            <a:r>
              <a:rPr lang="en-US" altLang="ja-JP" sz="3600" dirty="0">
                <a:solidFill>
                  <a:schemeClr val="tx1"/>
                </a:solidFill>
                <a:latin typeface="Arial" charset="0"/>
                <a:ea typeface="HGP創英角ﾎﾟｯﾌﾟ体" charset="0"/>
                <a:cs typeface="HGP創英角ﾎﾟｯﾌﾟ体" charset="0"/>
              </a:rPr>
              <a:t>…</a:t>
            </a: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ｵｰﾙ　ﾌﾟﾚｲｽﾞｨｽﾞ　ｱﾝﾄｩ　ﾕｰ</a:t>
            </a: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0" y="4674101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ハレルヤ</a:t>
            </a:r>
            <a:r>
              <a:rPr lang="en-US" altLang="ja-JP" sz="3200" i="1" dirty="0">
                <a:solidFill>
                  <a:schemeClr val="tx1"/>
                </a:solidFill>
                <a:latin typeface="Arial" charset="0"/>
                <a:ea typeface="HGP創英角ﾎﾟｯﾌﾟ体" charset="0"/>
                <a:cs typeface="HGP創英角ﾎﾟｯﾌﾟ体" charset="0"/>
              </a:rPr>
              <a:t>…</a:t>
            </a:r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すべての栄光をあなたに</a:t>
            </a:r>
          </a:p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ハレルヤ</a:t>
            </a:r>
            <a:r>
              <a:rPr lang="en-US" altLang="ja-JP" sz="3200" i="1" dirty="0">
                <a:solidFill>
                  <a:schemeClr val="tx1"/>
                </a:solidFill>
                <a:latin typeface="Arial" charset="0"/>
                <a:ea typeface="HGP創英角ﾎﾟｯﾌﾟ体" charset="0"/>
                <a:cs typeface="HGP創英角ﾎﾟｯﾌﾟ体" charset="0"/>
              </a:rPr>
              <a:t>…</a:t>
            </a:r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すべての賛美をあなたに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1888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032000" y="838201"/>
            <a:ext cx="8229600" cy="32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1000"/>
              </a:lnSpc>
              <a:spcBef>
                <a:spcPct val="50000"/>
              </a:spcBef>
              <a:buFont typeface="Arial" charset="0"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179389"/>
            <a:ext cx="12192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なぐさめ　いやして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NAGUSAME IYASHITE 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endParaRPr lang="en-US" altLang="ja-JP" sz="36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悲しみを賛美にかえる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KANASHIMI O SANBI NI KAERU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4780931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Comfort and healing. </a:t>
            </a:r>
          </a:p>
          <a:p>
            <a:pPr algn="ctr" eaLnBrk="1" hangingPunct="1"/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Mourning will be turned to praises.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829949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032000" y="838201"/>
            <a:ext cx="8229600" cy="32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1000"/>
              </a:lnSpc>
              <a:spcBef>
                <a:spcPct val="50000"/>
              </a:spcBef>
              <a:buFont typeface="Arial" charset="0"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0" y="179389"/>
            <a:ext cx="12192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瞳を閉ざされ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HITOMI O TOZASARE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endParaRPr lang="en-US" altLang="ja-JP" sz="36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さまよう囚われ人を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SAMAYOH TORAWARE BITO O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5101421"/>
            <a:ext cx="12192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Those who are blind and are taken prisoners,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2764276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032000" y="838201"/>
            <a:ext cx="8229600" cy="32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1000"/>
              </a:lnSpc>
              <a:spcBef>
                <a:spcPct val="50000"/>
              </a:spcBef>
              <a:buFont typeface="Arial" charset="0"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179389"/>
            <a:ext cx="12192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自由に解き放ち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JIYUH NI TOKI HANACHI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endParaRPr lang="en-US" altLang="ja-JP" sz="36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恵みの年へ導く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MEGUMI NO TOSHI E MICHIBIKU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4958981"/>
            <a:ext cx="12192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He </a:t>
            </a:r>
            <a:r>
              <a:rPr lang="en-US" altLang="ja-JP" sz="3200" i="1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sets</a:t>
            </a:r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 </a:t>
            </a:r>
            <a:r>
              <a:rPr lang="en-US" altLang="ja-JP" sz="3200" i="1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them</a:t>
            </a:r>
            <a:r>
              <a:rPr lang="en-US" altLang="ja-JP" sz="3200" i="1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 </a:t>
            </a:r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free, and leads </a:t>
            </a:r>
            <a:r>
              <a:rPr lang="en-US" altLang="ja-JP" sz="3200" i="1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them </a:t>
            </a:r>
            <a:r>
              <a:rPr lang="en-US" altLang="ja-JP" sz="3200" i="1" dirty="0" smtClean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to </a:t>
            </a:r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a year of grace.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297001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032000" y="838201"/>
            <a:ext cx="8229600" cy="32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1000"/>
              </a:lnSpc>
              <a:spcBef>
                <a:spcPct val="50000"/>
              </a:spcBef>
              <a:buFont typeface="Arial" charset="0"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79389"/>
            <a:ext cx="12192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いと高き所には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ITO TAKAKI TOKORO NI WA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endParaRPr lang="en-US" altLang="ja-JP" sz="36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神に栄光があるように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KAMI NI EIKOH GA ARUYOH NI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875891"/>
            <a:ext cx="12192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In the highest place, may there be glory to God.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304080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032000" y="838201"/>
            <a:ext cx="8229600" cy="32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1000"/>
              </a:lnSpc>
              <a:spcBef>
                <a:spcPct val="50000"/>
              </a:spcBef>
              <a:buFont typeface="Arial" charset="0"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179389"/>
            <a:ext cx="12192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この星に住む人々に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KONO HOSHI NI SUMU HITO BITO NI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endParaRPr lang="en-US" altLang="ja-JP" sz="36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平和があるように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HEIWA GA ARU YOHNI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4879707"/>
            <a:ext cx="121920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May there be peace to all who live on this earth.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96720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032000" y="838201"/>
            <a:ext cx="8229600" cy="32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1000"/>
              </a:lnSpc>
              <a:spcBef>
                <a:spcPct val="50000"/>
              </a:spcBef>
              <a:buFont typeface="Arial" charset="0"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79389"/>
            <a:ext cx="12192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ハレルヤ　ハレルヤ　ハレルヤ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</a:t>
            </a: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</a:t>
            </a: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endParaRPr lang="en-US" altLang="ja-JP" sz="36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栄光があるように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EIKOU GA ARU YOH NI</a:t>
            </a:r>
            <a:endParaRPr lang="en-US" altLang="ja-JP" sz="40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4626620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Hallelujah, hallelujah, hallelujah,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may there be glory to His name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72747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032000" y="838201"/>
            <a:ext cx="8229600" cy="325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1000"/>
              </a:lnSpc>
              <a:spcBef>
                <a:spcPct val="50000"/>
              </a:spcBef>
              <a:buFont typeface="Arial" charset="0"/>
              <a:buNone/>
            </a:pPr>
            <a:endParaRPr lang="ja-JP" altLang="en-US" sz="1800"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179389"/>
            <a:ext cx="121920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ハレルヤ　ハレルヤ　ハレルヤ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</a:t>
            </a: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</a:t>
            </a: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　</a:t>
            </a: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endParaRPr lang="en-US" altLang="ja-JP" sz="36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ja-JP" altLang="en-US" sz="48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平和があるように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lang="en-US" altLang="ja-JP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HEIWA GA ARU YOH NI</a:t>
            </a:r>
            <a:endParaRPr lang="en-US" altLang="ja-JP" sz="40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0" y="4721580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Hallelujah, hallelujah, hallelujah, </a:t>
            </a:r>
          </a:p>
          <a:p>
            <a:pPr algn="ctr" eaLnBrk="1" hangingPunct="1">
              <a:lnSpc>
                <a:spcPct val="100000"/>
              </a:lnSpc>
            </a:pPr>
            <a:r>
              <a:rPr lang="en-US" altLang="ja-JP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may there be peace in His name</a:t>
            </a:r>
          </a:p>
        </p:txBody>
      </p:sp>
    </p:spTree>
    <p:extLst>
      <p:ext uri="{BB962C8B-B14F-4D97-AF65-F5344CB8AC3E}">
        <p14:creationId xmlns:p14="http://schemas.microsoft.com/office/powerpoint/2010/main" val="16344546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79388"/>
            <a:ext cx="12192000" cy="341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Holy Spirit came upon us</a:t>
            </a:r>
            <a:r>
              <a:rPr lang="en-US" altLang="ja-JP" sz="4400" dirty="0">
                <a:solidFill>
                  <a:schemeClr val="tx1"/>
                </a:solidFill>
                <a:ea typeface="HGP創英角ﾎﾟｯﾌﾟ体" charset="0"/>
                <a:cs typeface="HGP創英角ﾎﾟｯﾌﾟ体" charset="0"/>
              </a:rPr>
              <a:t> </a:t>
            </a: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to preach good</a:t>
            </a: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ﾎｰﾘｰ　ｽﾋﾟﾘｯﾄ　ｹｲﾑ　ｱﾎﾟﾝ　ｱｽ　ﾄｩ　ﾌﾟﾘｰﾁ　ｸﾞｯﾄﾞ</a:t>
            </a:r>
          </a:p>
          <a:p>
            <a:pPr algn="ctr" eaLnBrk="1" hangingPunct="1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  <a:p>
            <a:pPr algn="ctr" eaLnBrk="1" hangingPunct="1">
              <a:lnSpc>
                <a:spcPct val="100000"/>
              </a:lnSpc>
            </a:pP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news to the people who</a:t>
            </a:r>
            <a:r>
              <a:rPr lang="en-US" altLang="ja-JP" sz="4400" dirty="0">
                <a:solidFill>
                  <a:schemeClr val="tx1"/>
                </a:solidFill>
                <a:ea typeface="HGP創英角ﾎﾟｯﾌﾟ体" charset="0"/>
                <a:cs typeface="HGP創英角ﾎﾟｯﾌﾟ体" charset="0"/>
              </a:rPr>
              <a:t>’</a:t>
            </a:r>
            <a:r>
              <a:rPr lang="en-US" altLang="ja-JP" sz="44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s been hurt</a:t>
            </a:r>
          </a:p>
          <a:p>
            <a:pPr algn="ctr" eaLnBrk="1" hangingPunct="1">
              <a:lnSpc>
                <a:spcPct val="100000"/>
              </a:lnSpc>
            </a:pPr>
            <a:r>
              <a:rPr lang="ja-JP" altLang="en-US" sz="3600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ﾆｭｰｽﾞ　ﾄｩ　ｻﾞ　ﾋﾟｰﾌﾟﾙ　ﾌｰｽﾞ　ﾋﾞｰﾝ　ﾊｰﾄ</a:t>
            </a:r>
          </a:p>
          <a:p>
            <a:pPr algn="ctr" eaLnBrk="1" hangingPunct="1">
              <a:lnSpc>
                <a:spcPct val="100000"/>
              </a:lnSpc>
            </a:pPr>
            <a:endParaRPr lang="ja-JP" altLang="en-US" sz="2800" dirty="0">
              <a:solidFill>
                <a:schemeClr val="tx1"/>
              </a:solidFill>
              <a:latin typeface="HGP創英角ﾎﾟｯﾌﾟ体" charset="0"/>
              <a:ea typeface="HGP創英角ﾎﾟｯﾌﾟ体" charset="0"/>
              <a:cs typeface="HGP創英角ﾎﾟｯﾌﾟ体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0" y="4650361"/>
            <a:ext cx="12192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聖霊が私たちのところに来られた</a:t>
            </a:r>
          </a:p>
          <a:p>
            <a:pPr algn="ctr" eaLnBrk="1" hangingPunct="1"/>
            <a:r>
              <a:rPr lang="ja-JP" altLang="en-US" sz="3200" i="1" dirty="0">
                <a:solidFill>
                  <a:schemeClr val="tx1"/>
                </a:solidFill>
                <a:latin typeface="HGP創英角ﾎﾟｯﾌﾟ体" charset="0"/>
                <a:ea typeface="HGP創英角ﾎﾟｯﾌﾟ体" charset="0"/>
                <a:cs typeface="HGP創英角ﾎﾟｯﾌﾟ体" charset="0"/>
              </a:rPr>
              <a:t>傷ついた人々に良い知らせを知らせるために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25700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歌詞">
      <a:majorFont>
        <a:latin typeface="Calibri Light"/>
        <a:ea typeface="HG創英角ﾎﾟｯﾌﾟ体"/>
        <a:cs typeface=""/>
      </a:majorFont>
      <a:minorFont>
        <a:latin typeface="Calibri"/>
        <a:ea typeface="HGP創英角ﾎﾟｯﾌﾟ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384</Words>
  <Application>Microsoft Macintosh PowerPoint</Application>
  <PresentationFormat>ユーザー設定</PresentationFormat>
  <Paragraphs>100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up the skies of mercy ｵｰﾌﾟﾝ ｱｯﾌﾟ ｻﾞ ｽｶｲｽﾞ ｵｳﾞ ﾏｰｼｰ    And rain down the cleansing flood ｱﾝﾄﾞ r</dc:title>
  <dc:creator>yato2</dc:creator>
  <cp:lastModifiedBy>Takano Morie</cp:lastModifiedBy>
  <cp:revision>56</cp:revision>
  <dcterms:created xsi:type="dcterms:W3CDTF">2016-09-23T04:25:44Z</dcterms:created>
  <dcterms:modified xsi:type="dcterms:W3CDTF">2016-12-24T01:30:43Z</dcterms:modified>
</cp:coreProperties>
</file>