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81" r:id="rId2"/>
    <p:sldId id="282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45" d="100"/>
          <a:sy n="45" d="100"/>
        </p:scale>
        <p:origin x="53" y="100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ED3BC6-E703-4BA1-B9AC-9F6AC950D542}" type="datetimeFigureOut">
              <a:rPr kumimoji="1" lang="ja-JP" altLang="en-US" smtClean="0"/>
              <a:pPr/>
              <a:t>2017/12/3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8FB382-5D6B-4D93-9BE8-08AAEC15E02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6197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smtClean="0"/>
          </a:p>
        </p:txBody>
      </p:sp>
      <p:sp>
        <p:nvSpPr>
          <p:cNvPr id="16388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1D27042E-F972-4967-8256-83169A24CEAC}" type="slidenum">
              <a:rPr lang="ja-JP" altLang="en-US" sz="1200"/>
              <a:pPr eaLnBrk="1" hangingPunct="1"/>
              <a:t>1</a:t>
            </a:fld>
            <a:endParaRPr lang="en-US" altLang="ja-JP" sz="1200"/>
          </a:p>
        </p:txBody>
      </p:sp>
    </p:spTree>
    <p:extLst>
      <p:ext uri="{BB962C8B-B14F-4D97-AF65-F5344CB8AC3E}">
        <p14:creationId xmlns:p14="http://schemas.microsoft.com/office/powerpoint/2010/main" val="13121745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25604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2B14A29D-688F-4DF3-98BC-E0698D67DC62}" type="slidenum">
              <a:rPr lang="ja-JP" altLang="en-US" sz="1200"/>
              <a:pPr eaLnBrk="1" hangingPunct="1"/>
              <a:t>10</a:t>
            </a:fld>
            <a:endParaRPr lang="en-US" altLang="ja-JP" sz="1200"/>
          </a:p>
        </p:txBody>
      </p:sp>
    </p:spTree>
    <p:extLst>
      <p:ext uri="{BB962C8B-B14F-4D97-AF65-F5344CB8AC3E}">
        <p14:creationId xmlns:p14="http://schemas.microsoft.com/office/powerpoint/2010/main" val="4970068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26628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3E5FC6DD-637D-47B5-B2ED-515EE8A08578}" type="slidenum">
              <a:rPr lang="ja-JP" altLang="en-US" sz="1200"/>
              <a:pPr eaLnBrk="1" hangingPunct="1"/>
              <a:t>11</a:t>
            </a:fld>
            <a:endParaRPr lang="en-US" altLang="ja-JP" sz="1200"/>
          </a:p>
        </p:txBody>
      </p:sp>
    </p:spTree>
    <p:extLst>
      <p:ext uri="{BB962C8B-B14F-4D97-AF65-F5344CB8AC3E}">
        <p14:creationId xmlns:p14="http://schemas.microsoft.com/office/powerpoint/2010/main" val="9284872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27652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7681BCDF-C476-4F31-8657-C05FB4976A7A}" type="slidenum">
              <a:rPr lang="ja-JP" altLang="en-US" sz="1200"/>
              <a:pPr eaLnBrk="1" hangingPunct="1"/>
              <a:t>12</a:t>
            </a:fld>
            <a:endParaRPr lang="en-US" altLang="ja-JP" sz="1200"/>
          </a:p>
        </p:txBody>
      </p:sp>
    </p:spTree>
    <p:extLst>
      <p:ext uri="{BB962C8B-B14F-4D97-AF65-F5344CB8AC3E}">
        <p14:creationId xmlns:p14="http://schemas.microsoft.com/office/powerpoint/2010/main" val="21010784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28676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AC8855A5-B67A-4A19-A485-EF9A31198479}" type="slidenum">
              <a:rPr lang="ja-JP" altLang="en-US" sz="1200"/>
              <a:pPr eaLnBrk="1" hangingPunct="1"/>
              <a:t>13</a:t>
            </a:fld>
            <a:endParaRPr lang="en-US" altLang="ja-JP" sz="1200"/>
          </a:p>
        </p:txBody>
      </p:sp>
    </p:spTree>
    <p:extLst>
      <p:ext uri="{BB962C8B-B14F-4D97-AF65-F5344CB8AC3E}">
        <p14:creationId xmlns:p14="http://schemas.microsoft.com/office/powerpoint/2010/main" val="20977729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smtClean="0"/>
          </a:p>
        </p:txBody>
      </p:sp>
      <p:sp>
        <p:nvSpPr>
          <p:cNvPr id="17412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A8762747-9E9A-432F-9343-C5C2C69B9E70}" type="slidenum">
              <a:rPr lang="ja-JP" altLang="en-US" sz="1200"/>
              <a:pPr eaLnBrk="1" hangingPunct="1"/>
              <a:t>2</a:t>
            </a:fld>
            <a:endParaRPr lang="en-US" altLang="ja-JP" sz="1200"/>
          </a:p>
        </p:txBody>
      </p:sp>
    </p:spTree>
    <p:extLst>
      <p:ext uri="{BB962C8B-B14F-4D97-AF65-F5344CB8AC3E}">
        <p14:creationId xmlns:p14="http://schemas.microsoft.com/office/powerpoint/2010/main" val="15231653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smtClean="0"/>
          </a:p>
        </p:txBody>
      </p:sp>
      <p:sp>
        <p:nvSpPr>
          <p:cNvPr id="18436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84C4E6F5-6BBF-42D5-9D14-309FBF1AD7EB}" type="slidenum">
              <a:rPr lang="ja-JP" altLang="en-US" sz="1200"/>
              <a:pPr eaLnBrk="1" hangingPunct="1"/>
              <a:t>3</a:t>
            </a:fld>
            <a:endParaRPr lang="en-US" altLang="ja-JP" sz="1200"/>
          </a:p>
        </p:txBody>
      </p:sp>
    </p:spTree>
    <p:extLst>
      <p:ext uri="{BB962C8B-B14F-4D97-AF65-F5344CB8AC3E}">
        <p14:creationId xmlns:p14="http://schemas.microsoft.com/office/powerpoint/2010/main" val="22757613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smtClean="0"/>
          </a:p>
        </p:txBody>
      </p:sp>
      <p:sp>
        <p:nvSpPr>
          <p:cNvPr id="1946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DD1B6A62-CA0A-41CC-B72A-C0E376BAA5D1}" type="slidenum">
              <a:rPr lang="ja-JP" altLang="en-US" sz="1200"/>
              <a:pPr eaLnBrk="1" hangingPunct="1"/>
              <a:t>4</a:t>
            </a:fld>
            <a:endParaRPr lang="en-US" altLang="ja-JP" sz="1200"/>
          </a:p>
        </p:txBody>
      </p:sp>
    </p:spTree>
    <p:extLst>
      <p:ext uri="{BB962C8B-B14F-4D97-AF65-F5344CB8AC3E}">
        <p14:creationId xmlns:p14="http://schemas.microsoft.com/office/powerpoint/2010/main" val="18612588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smtClean="0"/>
          </a:p>
        </p:txBody>
      </p:sp>
      <p:sp>
        <p:nvSpPr>
          <p:cNvPr id="20484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325441F9-BD0F-4F99-BCA6-82A3781F9957}" type="slidenum">
              <a:rPr lang="ja-JP" altLang="en-US" sz="1200"/>
              <a:pPr eaLnBrk="1" hangingPunct="1"/>
              <a:t>5</a:t>
            </a:fld>
            <a:endParaRPr lang="en-US" altLang="ja-JP" sz="1200"/>
          </a:p>
        </p:txBody>
      </p:sp>
    </p:spTree>
    <p:extLst>
      <p:ext uri="{BB962C8B-B14F-4D97-AF65-F5344CB8AC3E}">
        <p14:creationId xmlns:p14="http://schemas.microsoft.com/office/powerpoint/2010/main" val="26237670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smtClean="0"/>
          </a:p>
        </p:txBody>
      </p:sp>
      <p:sp>
        <p:nvSpPr>
          <p:cNvPr id="21508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E17F823F-AB28-41AB-A0AE-9E689820C1C4}" type="slidenum">
              <a:rPr lang="ja-JP" altLang="en-US" sz="1200"/>
              <a:pPr eaLnBrk="1" hangingPunct="1"/>
              <a:t>6</a:t>
            </a:fld>
            <a:endParaRPr lang="en-US" altLang="ja-JP" sz="1200"/>
          </a:p>
        </p:txBody>
      </p:sp>
    </p:spTree>
    <p:extLst>
      <p:ext uri="{BB962C8B-B14F-4D97-AF65-F5344CB8AC3E}">
        <p14:creationId xmlns:p14="http://schemas.microsoft.com/office/powerpoint/2010/main" val="15554133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22532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F279EE4A-BD4A-4184-8455-8EBCC65A4EFA}" type="slidenum">
              <a:rPr lang="ja-JP" altLang="en-US" sz="1200"/>
              <a:pPr eaLnBrk="1" hangingPunct="1"/>
              <a:t>7</a:t>
            </a:fld>
            <a:endParaRPr lang="en-US" altLang="ja-JP" sz="1200"/>
          </a:p>
        </p:txBody>
      </p:sp>
    </p:spTree>
    <p:extLst>
      <p:ext uri="{BB962C8B-B14F-4D97-AF65-F5344CB8AC3E}">
        <p14:creationId xmlns:p14="http://schemas.microsoft.com/office/powerpoint/2010/main" val="31514354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23556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86ACDF8E-B81A-4337-B1F9-85CC52DB1B5F}" type="slidenum">
              <a:rPr lang="ja-JP" altLang="en-US" sz="1200"/>
              <a:pPr eaLnBrk="1" hangingPunct="1"/>
              <a:t>8</a:t>
            </a:fld>
            <a:endParaRPr lang="en-US" altLang="ja-JP" sz="1200"/>
          </a:p>
        </p:txBody>
      </p:sp>
    </p:spTree>
    <p:extLst>
      <p:ext uri="{BB962C8B-B14F-4D97-AF65-F5344CB8AC3E}">
        <p14:creationId xmlns:p14="http://schemas.microsoft.com/office/powerpoint/2010/main" val="42097254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2458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DD6974D2-9CA6-4320-9C9B-A54A97276AB8}" type="slidenum">
              <a:rPr lang="ja-JP" altLang="en-US" sz="1200"/>
              <a:pPr eaLnBrk="1" hangingPunct="1"/>
              <a:t>9</a:t>
            </a:fld>
            <a:endParaRPr lang="en-US" altLang="ja-JP" sz="1200"/>
          </a:p>
        </p:txBody>
      </p:sp>
    </p:spTree>
    <p:extLst>
      <p:ext uri="{BB962C8B-B14F-4D97-AF65-F5344CB8AC3E}">
        <p14:creationId xmlns:p14="http://schemas.microsoft.com/office/powerpoint/2010/main" val="39421098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838200" y="351678"/>
            <a:ext cx="10515600" cy="4502710"/>
          </a:xfrm>
        </p:spPr>
        <p:txBody>
          <a:bodyPr anchor="t"/>
          <a:lstStyle>
            <a:lvl1pPr algn="ctr">
              <a:defRPr>
                <a:latin typeface="+mn-ea"/>
                <a:ea typeface="+mn-ea"/>
              </a:defRPr>
            </a:lvl1pPr>
          </a:lstStyle>
          <a:p>
            <a:r>
              <a:rPr kumimoji="1" lang="ja-JP" altLang="en-US" dirty="0" smtClean="0"/>
              <a:t>マスター タイトルの書式設定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0"/>
          </p:nvPr>
        </p:nvSpPr>
        <p:spPr>
          <a:xfrm>
            <a:off x="1806388" y="5164043"/>
            <a:ext cx="8579223" cy="1492249"/>
          </a:xfrm>
        </p:spPr>
        <p:txBody>
          <a:bodyPr>
            <a:normAutofit/>
          </a:bodyPr>
          <a:lstStyle>
            <a:lvl1pPr marL="0" indent="0" algn="ctr">
              <a:buNone/>
              <a:defRPr sz="3200" i="1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63820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58D27-DD71-4E06-942B-4088A84B427D}" type="datetimeFigureOut">
              <a:rPr kumimoji="1" lang="ja-JP" altLang="en-US" smtClean="0"/>
              <a:pPr/>
              <a:t>2017/12/3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1DE48-8F75-4E5F-B8FF-80FAB2DC15B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4039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58D27-DD71-4E06-942B-4088A84B427D}" type="datetimeFigureOut">
              <a:rPr kumimoji="1" lang="ja-JP" altLang="en-US" smtClean="0"/>
              <a:pPr/>
              <a:t>2017/12/3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1DE48-8F75-4E5F-B8FF-80FAB2DC15B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04413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58D27-DD71-4E06-942B-4088A84B427D}" type="datetimeFigureOut">
              <a:rPr kumimoji="1" lang="ja-JP" altLang="en-US" smtClean="0"/>
              <a:pPr/>
              <a:t>2017/12/3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1DE48-8F75-4E5F-B8FF-80FAB2DC15B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2087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58D27-DD71-4E06-942B-4088A84B427D}" type="datetimeFigureOut">
              <a:rPr kumimoji="1" lang="ja-JP" altLang="en-US" smtClean="0"/>
              <a:pPr/>
              <a:t>2017/12/3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1DE48-8F75-4E5F-B8FF-80FAB2DC15B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2202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58D27-DD71-4E06-942B-4088A84B427D}" type="datetimeFigureOut">
              <a:rPr kumimoji="1" lang="ja-JP" altLang="en-US" smtClean="0"/>
              <a:pPr/>
              <a:t>2017/12/3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1DE48-8F75-4E5F-B8FF-80FAB2DC15B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9908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58D27-DD71-4E06-942B-4088A84B427D}" type="datetimeFigureOut">
              <a:rPr kumimoji="1" lang="ja-JP" altLang="en-US" smtClean="0"/>
              <a:pPr/>
              <a:t>2017/12/3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1DE48-8F75-4E5F-B8FF-80FAB2DC15B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4461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58D27-DD71-4E06-942B-4088A84B427D}" type="datetimeFigureOut">
              <a:rPr kumimoji="1" lang="ja-JP" altLang="en-US" smtClean="0"/>
              <a:pPr/>
              <a:t>2017/12/3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1DE48-8F75-4E5F-B8FF-80FAB2DC15B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6256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58D27-DD71-4E06-942B-4088A84B427D}" type="datetimeFigureOut">
              <a:rPr kumimoji="1" lang="ja-JP" altLang="en-US" smtClean="0"/>
              <a:pPr/>
              <a:t>2017/12/3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1DE48-8F75-4E5F-B8FF-80FAB2DC15B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7750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58D27-DD71-4E06-942B-4088A84B427D}" type="datetimeFigureOut">
              <a:rPr kumimoji="1" lang="ja-JP" altLang="en-US" smtClean="0"/>
              <a:pPr/>
              <a:t>2017/12/3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1DE48-8F75-4E5F-B8FF-80FAB2DC15B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1374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58D27-DD71-4E06-942B-4088A84B427D}" type="datetimeFigureOut">
              <a:rPr kumimoji="1" lang="ja-JP" altLang="en-US" smtClean="0"/>
              <a:pPr/>
              <a:t>2017/12/3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1DE48-8F75-4E5F-B8FF-80FAB2DC15B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5321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58D27-DD71-4E06-942B-4088A84B427D}" type="datetimeFigureOut">
              <a:rPr kumimoji="1" lang="ja-JP" altLang="en-US" smtClean="0"/>
              <a:pPr/>
              <a:t>2017/12/3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1DE48-8F75-4E5F-B8FF-80FAB2DC15B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7107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C58D27-DD71-4E06-942B-4088A84B427D}" type="datetimeFigureOut">
              <a:rPr kumimoji="1" lang="ja-JP" altLang="en-US" smtClean="0"/>
              <a:pPr/>
              <a:t>2017/12/3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1DE48-8F75-4E5F-B8FF-80FAB2DC15B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36073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0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1524000" y="179388"/>
            <a:ext cx="9144000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主を待ち望む私に</a:t>
            </a:r>
          </a:p>
          <a:p>
            <a:pPr algn="ctr" eaLnBrk="1" hangingPunct="1"/>
            <a:r>
              <a:rPr lang="en-US" altLang="ja-JP" sz="3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SHU O MACHINOZOMU WATASHI</a:t>
            </a:r>
            <a:r>
              <a:rPr lang="ja-JP" altLang="en-US" sz="3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3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NI</a:t>
            </a:r>
          </a:p>
          <a:p>
            <a:pPr algn="ctr" eaLnBrk="1" hangingPunct="1"/>
            <a:endParaRPr lang="en-US" altLang="ja-JP" sz="20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 eaLnBrk="1" hangingPunct="1"/>
            <a:r>
              <a:rPr lang="ja-JP" altLang="en-US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身を傾け </a:t>
            </a:r>
          </a:p>
          <a:p>
            <a:pPr algn="ctr" eaLnBrk="1" hangingPunct="1"/>
            <a:r>
              <a:rPr lang="en-US" altLang="ja-JP" sz="3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MI O KATAMUKE</a:t>
            </a:r>
          </a:p>
        </p:txBody>
      </p:sp>
      <p:sp>
        <p:nvSpPr>
          <p:cNvPr id="2051" name="テキスト ボックス 2"/>
          <p:cNvSpPr txBox="1">
            <a:spLocks noChangeArrowheads="1"/>
          </p:cNvSpPr>
          <p:nvPr/>
        </p:nvSpPr>
        <p:spPr bwMode="auto">
          <a:xfrm>
            <a:off x="1524000" y="4319588"/>
            <a:ext cx="91440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en-US" altLang="ja-JP" sz="3200" i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I waited patiently for the Lord</a:t>
            </a:r>
          </a:p>
          <a:p>
            <a:pPr algn="ctr" eaLnBrk="1" hangingPunct="1"/>
            <a:r>
              <a:rPr lang="en-US" altLang="ja-JP" sz="3200" i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He inclined to my call</a:t>
            </a:r>
            <a:endParaRPr lang="ja-JP" altLang="en-US" sz="3200" i="1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48465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1524000" y="179388"/>
            <a:ext cx="9144000" cy="261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en-US" altLang="ja-JP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How long, to sing this song</a:t>
            </a:r>
          </a:p>
          <a:p>
            <a:pPr algn="ctr" eaLnBrk="1" hangingPunct="1"/>
            <a:r>
              <a:rPr lang="ja-JP" altLang="en-US" sz="2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ﾊｳ　ﾛﾝｸﾞ　ﾄｩ　ｼﾝｸﾞ　ﾃﾞｨｽ　ｿﾝｸﾞ</a:t>
            </a:r>
            <a:endParaRPr lang="en-US" altLang="ja-JP" sz="28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 eaLnBrk="1" hangingPunct="1"/>
            <a:endParaRPr lang="en-US" altLang="ja-JP" sz="20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 eaLnBrk="1" hangingPunct="1"/>
            <a:r>
              <a:rPr lang="en-US" altLang="ja-JP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How long, to sing this song</a:t>
            </a:r>
          </a:p>
          <a:p>
            <a:pPr algn="ctr" eaLnBrk="1" hangingPunct="1"/>
            <a:r>
              <a:rPr lang="ja-JP" altLang="en-US" sz="2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ﾊｳ　ﾛﾝｸﾞ　ﾄｩ　ｼﾝｸﾞ　ﾃﾞｨｽ　ｿﾝｸﾞ</a:t>
            </a:r>
            <a:endParaRPr lang="en-US" altLang="ja-JP" sz="36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1267" name="テキスト ボックス 2"/>
          <p:cNvSpPr txBox="1">
            <a:spLocks noChangeArrowheads="1"/>
          </p:cNvSpPr>
          <p:nvPr/>
        </p:nvSpPr>
        <p:spPr bwMode="auto">
          <a:xfrm>
            <a:off x="1524000" y="4319588"/>
            <a:ext cx="9144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3600" i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この歌をどれだけ歌い続けるだろう</a:t>
            </a:r>
          </a:p>
        </p:txBody>
      </p:sp>
    </p:spTree>
    <p:extLst>
      <p:ext uri="{BB962C8B-B14F-4D97-AF65-F5344CB8AC3E}">
        <p14:creationId xmlns:p14="http://schemas.microsoft.com/office/powerpoint/2010/main" val="10817901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1524000" y="179388"/>
            <a:ext cx="9144000" cy="261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en-US" altLang="ja-JP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How long...how long...how long...</a:t>
            </a:r>
          </a:p>
          <a:p>
            <a:pPr algn="ctr" eaLnBrk="1" hangingPunct="1"/>
            <a:r>
              <a:rPr lang="ja-JP" altLang="en-US" sz="2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ﾊｳ　ﾛﾝｸﾞ</a:t>
            </a:r>
            <a:r>
              <a:rPr lang="en-US" altLang="ja-JP" sz="2800" dirty="0">
                <a:latin typeface="Arial" panose="020B0604020202020204" pitchFamily="34" charset="0"/>
                <a:ea typeface="HGP創英角ﾎﾟｯﾌﾟ体" panose="040B0A00000000000000" pitchFamily="50" charset="-128"/>
              </a:rPr>
              <a:t>…</a:t>
            </a:r>
            <a:r>
              <a:rPr lang="ja-JP" altLang="en-US" sz="2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ﾊｳ　ﾛﾝｸﾞ</a:t>
            </a:r>
            <a:r>
              <a:rPr lang="en-US" altLang="ja-JP" sz="2800" dirty="0">
                <a:latin typeface="Arial" panose="020B0604020202020204" pitchFamily="34" charset="0"/>
                <a:ea typeface="HGP創英角ﾎﾟｯﾌﾟ体" panose="040B0A00000000000000" pitchFamily="50" charset="-128"/>
              </a:rPr>
              <a:t>…</a:t>
            </a:r>
            <a:r>
              <a:rPr lang="ja-JP" altLang="en-US" sz="2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ﾊｳ　ﾛﾝｸﾞ</a:t>
            </a:r>
            <a:r>
              <a:rPr lang="en-US" altLang="ja-JP" sz="2800" dirty="0">
                <a:latin typeface="Arial" panose="020B0604020202020204" pitchFamily="34" charset="0"/>
                <a:ea typeface="HGP創英角ﾎﾟｯﾌﾟ体" panose="040B0A00000000000000" pitchFamily="50" charset="-128"/>
              </a:rPr>
              <a:t>…</a:t>
            </a:r>
            <a:endParaRPr lang="en-US" altLang="ja-JP" sz="28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 eaLnBrk="1" hangingPunct="1"/>
            <a:endParaRPr lang="en-US" altLang="ja-JP" sz="20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 eaLnBrk="1" hangingPunct="1"/>
            <a:r>
              <a:rPr lang="en-US" altLang="ja-JP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How long...to sing this song</a:t>
            </a:r>
          </a:p>
          <a:p>
            <a:pPr algn="ctr" eaLnBrk="1" hangingPunct="1"/>
            <a:r>
              <a:rPr lang="ja-JP" altLang="en-US" sz="2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ﾊｳ　ﾛﾝｸﾞ</a:t>
            </a:r>
            <a:r>
              <a:rPr lang="en-US" altLang="ja-JP" sz="2800" dirty="0">
                <a:latin typeface="Arial" panose="020B0604020202020204" pitchFamily="34" charset="0"/>
                <a:ea typeface="HGP創英角ﾎﾟｯﾌﾟ体" panose="040B0A00000000000000" pitchFamily="50" charset="-128"/>
              </a:rPr>
              <a:t>…</a:t>
            </a:r>
            <a:r>
              <a:rPr lang="en-US" altLang="ja-JP" sz="2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ja-JP" altLang="en-US" sz="2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ﾄｩ　ｼﾝｸﾞ　ﾃﾞｨｽ　ｿﾝｸﾞ</a:t>
            </a:r>
            <a:endParaRPr lang="en-US" altLang="ja-JP" sz="36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2291" name="テキスト ボックス 2"/>
          <p:cNvSpPr txBox="1">
            <a:spLocks noChangeArrowheads="1"/>
          </p:cNvSpPr>
          <p:nvPr/>
        </p:nvSpPr>
        <p:spPr bwMode="auto">
          <a:xfrm>
            <a:off x="1524000" y="4319588"/>
            <a:ext cx="9144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3600" i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どれだけ歌い続けるのだろう</a:t>
            </a:r>
          </a:p>
        </p:txBody>
      </p:sp>
    </p:spTree>
    <p:extLst>
      <p:ext uri="{BB962C8B-B14F-4D97-AF65-F5344CB8AC3E}">
        <p14:creationId xmlns:p14="http://schemas.microsoft.com/office/powerpoint/2010/main" val="33829207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1524000" y="179388"/>
            <a:ext cx="9144000" cy="261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en-US" altLang="ja-JP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He set my feet upon a rock</a:t>
            </a:r>
          </a:p>
          <a:p>
            <a:pPr algn="ctr" eaLnBrk="1" hangingPunct="1"/>
            <a:r>
              <a:rPr lang="ja-JP" altLang="en-US" sz="2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ﾋｰ　ｾｯﾄ　ﾏｲ　ﾌｨｰﾄ　ｱﾎﾟﾝ　ｱ　ﾛｯｸ</a:t>
            </a:r>
            <a:endParaRPr lang="en-US" altLang="ja-JP" sz="28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 eaLnBrk="1" hangingPunct="1"/>
            <a:endParaRPr lang="en-US" altLang="ja-JP" sz="20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 eaLnBrk="1" hangingPunct="1"/>
            <a:r>
              <a:rPr lang="en-US" altLang="ja-JP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And made my footsteps firm</a:t>
            </a:r>
          </a:p>
          <a:p>
            <a:pPr algn="ctr" eaLnBrk="1" hangingPunct="1"/>
            <a:r>
              <a:rPr lang="ja-JP" altLang="en-US" sz="2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ｱﾝﾄﾞ　ﾒｲﾄﾞ　ﾏｲ　ﾌｯﾄｽﾃｯﾌﾟｽ　ﾌｧｰﾑ</a:t>
            </a:r>
            <a:endParaRPr lang="en-US" altLang="ja-JP" sz="36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3315" name="テキスト ボックス 2"/>
          <p:cNvSpPr txBox="1">
            <a:spLocks noChangeArrowheads="1"/>
          </p:cNvSpPr>
          <p:nvPr/>
        </p:nvSpPr>
        <p:spPr bwMode="auto">
          <a:xfrm>
            <a:off x="1524000" y="4319588"/>
            <a:ext cx="91440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3600" i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主は私の足を岩に置かれ</a:t>
            </a:r>
          </a:p>
          <a:p>
            <a:pPr algn="ctr" eaLnBrk="1" hangingPunct="1"/>
            <a:r>
              <a:rPr lang="ja-JP" altLang="en-US" sz="3600" i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私の歩みを確かにされる</a:t>
            </a:r>
          </a:p>
        </p:txBody>
      </p:sp>
    </p:spTree>
    <p:extLst>
      <p:ext uri="{BB962C8B-B14F-4D97-AF65-F5344CB8AC3E}">
        <p14:creationId xmlns:p14="http://schemas.microsoft.com/office/powerpoint/2010/main" val="21101135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1524000" y="179388"/>
            <a:ext cx="9144000" cy="261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en-US" altLang="ja-JP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Many will see</a:t>
            </a:r>
          </a:p>
          <a:p>
            <a:pPr algn="ctr" eaLnBrk="1" hangingPunct="1"/>
            <a:r>
              <a:rPr lang="ja-JP" altLang="en-US" sz="2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ﾒﾆｲ　ｳｨﾙ　ｼｰ</a:t>
            </a:r>
            <a:endParaRPr lang="en-US" altLang="ja-JP" sz="28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 eaLnBrk="1" hangingPunct="1"/>
            <a:endParaRPr lang="en-US" altLang="ja-JP" sz="20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 eaLnBrk="1" hangingPunct="1"/>
            <a:r>
              <a:rPr lang="en-US" altLang="ja-JP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Many will see and fear</a:t>
            </a:r>
          </a:p>
          <a:p>
            <a:pPr algn="ctr" eaLnBrk="1" hangingPunct="1"/>
            <a:r>
              <a:rPr lang="ja-JP" altLang="en-US" sz="2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ﾒﾆｲ　ｳｨﾙ　ｼｰ　ｱﾝﾄﾞ　ﾌｨｱ</a:t>
            </a:r>
            <a:endParaRPr lang="en-US" altLang="ja-JP" sz="36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4339" name="テキスト ボックス 2"/>
          <p:cNvSpPr txBox="1">
            <a:spLocks noChangeArrowheads="1"/>
          </p:cNvSpPr>
          <p:nvPr/>
        </p:nvSpPr>
        <p:spPr bwMode="auto">
          <a:xfrm>
            <a:off x="1524000" y="4319588"/>
            <a:ext cx="91440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3600" i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多くの者は見て</a:t>
            </a:r>
          </a:p>
          <a:p>
            <a:pPr algn="ctr" eaLnBrk="1" hangingPunct="1"/>
            <a:r>
              <a:rPr lang="ja-JP" altLang="en-US" sz="3600" i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多くの者は見て恐れる</a:t>
            </a:r>
          </a:p>
        </p:txBody>
      </p:sp>
    </p:spTree>
    <p:extLst>
      <p:ext uri="{BB962C8B-B14F-4D97-AF65-F5344CB8AC3E}">
        <p14:creationId xmlns:p14="http://schemas.microsoft.com/office/powerpoint/2010/main" val="1172427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1524000" y="179388"/>
            <a:ext cx="9144000" cy="2739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私を泥沼から</a:t>
            </a:r>
          </a:p>
          <a:p>
            <a:pPr algn="ctr" eaLnBrk="1" hangingPunct="1"/>
            <a:r>
              <a:rPr lang="en-US" altLang="ja-JP" sz="3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WATASHI</a:t>
            </a:r>
            <a:r>
              <a:rPr lang="ja-JP" altLang="en-US" sz="3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3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O DORONUMA</a:t>
            </a:r>
            <a:r>
              <a:rPr lang="ja-JP" altLang="en-US" sz="3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3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KARA</a:t>
            </a:r>
          </a:p>
          <a:p>
            <a:pPr algn="ctr" eaLnBrk="1" hangingPunct="1"/>
            <a:endParaRPr lang="en-US" altLang="ja-JP" sz="20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 eaLnBrk="1" hangingPunct="1"/>
            <a:r>
              <a:rPr lang="ja-JP" altLang="en-US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主は引き上げた </a:t>
            </a:r>
          </a:p>
          <a:p>
            <a:pPr algn="ctr" eaLnBrk="1" hangingPunct="1"/>
            <a:r>
              <a:rPr lang="en-US" altLang="ja-JP" sz="3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SHU WA HIKI AGETA</a:t>
            </a:r>
          </a:p>
        </p:txBody>
      </p:sp>
      <p:sp>
        <p:nvSpPr>
          <p:cNvPr id="3075" name="テキスト ボックス 2"/>
          <p:cNvSpPr txBox="1">
            <a:spLocks noChangeArrowheads="1"/>
          </p:cNvSpPr>
          <p:nvPr/>
        </p:nvSpPr>
        <p:spPr bwMode="auto">
          <a:xfrm>
            <a:off x="1524000" y="4319588"/>
            <a:ext cx="91440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en-US" altLang="ja-JP" sz="2800" i="1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The Lord pulled me up out</a:t>
            </a:r>
          </a:p>
          <a:p>
            <a:pPr algn="ctr" eaLnBrk="1" hangingPunct="1"/>
            <a:r>
              <a:rPr lang="en-US" altLang="ja-JP" sz="2800" i="1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Of the miry clay</a:t>
            </a:r>
            <a:endParaRPr lang="ja-JP" altLang="en-US" sz="2800" i="1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14036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1524000" y="179388"/>
            <a:ext cx="91440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新しい　賛美を歌う</a:t>
            </a:r>
          </a:p>
          <a:p>
            <a:pPr algn="ctr" eaLnBrk="1" hangingPunct="1"/>
            <a:r>
              <a:rPr lang="en-US" altLang="ja-JP" sz="3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ATARASHII SANBI</a:t>
            </a:r>
            <a:r>
              <a:rPr lang="ja-JP" altLang="en-US" sz="3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3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O UTAU</a:t>
            </a:r>
          </a:p>
        </p:txBody>
      </p:sp>
      <p:sp>
        <p:nvSpPr>
          <p:cNvPr id="4099" name="テキスト ボックス 2"/>
          <p:cNvSpPr txBox="1">
            <a:spLocks noChangeArrowheads="1"/>
          </p:cNvSpPr>
          <p:nvPr/>
        </p:nvSpPr>
        <p:spPr bwMode="auto">
          <a:xfrm>
            <a:off x="1524000" y="4319588"/>
            <a:ext cx="9144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en-US" altLang="ja-JP" sz="3200" i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I will sing a new song</a:t>
            </a:r>
          </a:p>
        </p:txBody>
      </p:sp>
    </p:spTree>
    <p:extLst>
      <p:ext uri="{BB962C8B-B14F-4D97-AF65-F5344CB8AC3E}">
        <p14:creationId xmlns:p14="http://schemas.microsoft.com/office/powerpoint/2010/main" val="1729204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1524000" y="179388"/>
            <a:ext cx="9144000" cy="2739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主に賛美あれ （ｘ２）</a:t>
            </a:r>
          </a:p>
          <a:p>
            <a:pPr algn="ctr" eaLnBrk="1" hangingPunct="1"/>
            <a:r>
              <a:rPr lang="en-US" altLang="ja-JP" sz="3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SHUNI SANBI ARE (x2)</a:t>
            </a:r>
          </a:p>
          <a:p>
            <a:pPr algn="ctr" eaLnBrk="1" hangingPunct="1"/>
            <a:endParaRPr lang="en-US" altLang="ja-JP" sz="20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 eaLnBrk="1" hangingPunct="1"/>
            <a:r>
              <a:rPr lang="ja-JP" altLang="en-US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主に</a:t>
            </a:r>
            <a:r>
              <a:rPr lang="en-US" altLang="ja-JP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…</a:t>
            </a:r>
            <a:r>
              <a:rPr lang="ja-JP" altLang="en-US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主に</a:t>
            </a:r>
            <a:r>
              <a:rPr lang="en-US" altLang="ja-JP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…</a:t>
            </a:r>
            <a:r>
              <a:rPr lang="ja-JP" altLang="en-US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主に</a:t>
            </a:r>
            <a:r>
              <a:rPr lang="en-US" altLang="ja-JP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…</a:t>
            </a:r>
            <a:r>
              <a:rPr lang="ja-JP" altLang="en-US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主に賛美あれ </a:t>
            </a:r>
          </a:p>
          <a:p>
            <a:pPr algn="ctr" eaLnBrk="1" hangingPunct="1"/>
            <a:r>
              <a:rPr lang="en-US" altLang="ja-JP" sz="3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SHUNI … SHUNI … SHUNI … SHUNI SANBI ARE</a:t>
            </a:r>
            <a:r>
              <a:rPr lang="en-US" altLang="ja-JP" sz="2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</a:p>
        </p:txBody>
      </p:sp>
      <p:sp>
        <p:nvSpPr>
          <p:cNvPr id="5123" name="テキスト ボックス 2"/>
          <p:cNvSpPr txBox="1">
            <a:spLocks noChangeArrowheads="1"/>
          </p:cNvSpPr>
          <p:nvPr/>
        </p:nvSpPr>
        <p:spPr bwMode="auto">
          <a:xfrm>
            <a:off x="1524000" y="4319588"/>
            <a:ext cx="9144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en-US" altLang="ja-JP" sz="3200" i="1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The Lord be praised</a:t>
            </a:r>
            <a:endParaRPr lang="ja-JP" altLang="en-US" sz="3200" i="1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54511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1524000" y="179389"/>
            <a:ext cx="9144000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私は岩に置かれて</a:t>
            </a:r>
          </a:p>
          <a:p>
            <a:pPr algn="ctr" eaLnBrk="1" hangingPunct="1"/>
            <a:r>
              <a:rPr lang="en-US" altLang="ja-JP" sz="3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WATASHI</a:t>
            </a:r>
            <a:r>
              <a:rPr lang="ja-JP" altLang="en-US" sz="3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3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WA IWA</a:t>
            </a:r>
            <a:r>
              <a:rPr lang="ja-JP" altLang="en-US" sz="3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3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NI OKARETE</a:t>
            </a:r>
          </a:p>
          <a:p>
            <a:pPr algn="ctr" eaLnBrk="1" hangingPunct="1"/>
            <a:endParaRPr lang="en-US" altLang="ja-JP" sz="20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 eaLnBrk="1" hangingPunct="1"/>
            <a:r>
              <a:rPr lang="ja-JP" altLang="en-US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確かに歩む </a:t>
            </a:r>
            <a:endParaRPr lang="ja-JP" altLang="en-US" sz="32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 eaLnBrk="1" hangingPunct="1"/>
            <a:r>
              <a:rPr lang="en-US" altLang="ja-JP" sz="3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TASHIKANI AYUMU</a:t>
            </a:r>
          </a:p>
        </p:txBody>
      </p:sp>
      <p:sp>
        <p:nvSpPr>
          <p:cNvPr id="6147" name="テキスト ボックス 2"/>
          <p:cNvSpPr txBox="1">
            <a:spLocks noChangeArrowheads="1"/>
          </p:cNvSpPr>
          <p:nvPr/>
        </p:nvSpPr>
        <p:spPr bwMode="auto">
          <a:xfrm>
            <a:off x="1524000" y="4319588"/>
            <a:ext cx="91440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en-US" altLang="ja-JP" sz="3200" i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The Lord placed me upon a rock</a:t>
            </a:r>
          </a:p>
          <a:p>
            <a:pPr algn="ctr" eaLnBrk="1" hangingPunct="1"/>
            <a:r>
              <a:rPr lang="en-US" altLang="ja-JP" sz="3200" i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And I walk firmly</a:t>
            </a:r>
            <a:endParaRPr lang="ja-JP" altLang="en-US" sz="3200" i="1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33497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1524000" y="179389"/>
            <a:ext cx="9144000" cy="2739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多くの者は恐れ </a:t>
            </a:r>
          </a:p>
          <a:p>
            <a:pPr algn="ctr" eaLnBrk="1" hangingPunct="1"/>
            <a:r>
              <a:rPr lang="en-US" altLang="ja-JP" sz="3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OOKU</a:t>
            </a:r>
            <a:r>
              <a:rPr lang="ja-JP" altLang="en-US" sz="3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3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NO MONO WA OSORE</a:t>
            </a:r>
          </a:p>
          <a:p>
            <a:pPr algn="ctr" eaLnBrk="1" hangingPunct="1"/>
            <a:endParaRPr lang="en-US" altLang="ja-JP" sz="20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 eaLnBrk="1" hangingPunct="1"/>
            <a:r>
              <a:rPr lang="ja-JP" altLang="en-US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主を信じる </a:t>
            </a:r>
          </a:p>
          <a:p>
            <a:pPr algn="ctr" eaLnBrk="1" hangingPunct="1"/>
            <a:r>
              <a:rPr lang="en-US" altLang="ja-JP" sz="3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SHU</a:t>
            </a:r>
            <a:r>
              <a:rPr lang="ja-JP" altLang="en-US" sz="3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3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O SHINJIRU</a:t>
            </a:r>
          </a:p>
        </p:txBody>
      </p:sp>
      <p:sp>
        <p:nvSpPr>
          <p:cNvPr id="7171" name="テキスト ボックス 2"/>
          <p:cNvSpPr txBox="1">
            <a:spLocks noChangeArrowheads="1"/>
          </p:cNvSpPr>
          <p:nvPr/>
        </p:nvSpPr>
        <p:spPr bwMode="auto">
          <a:xfrm>
            <a:off x="1524000" y="4319588"/>
            <a:ext cx="91440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en-US" altLang="ja-JP" sz="2800" i="1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Many will see and fear</a:t>
            </a:r>
          </a:p>
          <a:p>
            <a:pPr algn="ctr" eaLnBrk="1" hangingPunct="1"/>
            <a:r>
              <a:rPr lang="en-US" altLang="ja-JP" sz="2800" i="1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And believe in the Lord</a:t>
            </a:r>
            <a:endParaRPr lang="ja-JP" altLang="en-US" sz="2800" i="1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913489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1524000" y="179388"/>
            <a:ext cx="9144000" cy="261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en-US" altLang="ja-JP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I waited patiently for the Lord</a:t>
            </a:r>
          </a:p>
          <a:p>
            <a:pPr algn="ctr" eaLnBrk="1" hangingPunct="1"/>
            <a:r>
              <a:rPr lang="ja-JP" altLang="en-US" sz="2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ｱｲ　ｳｪｲﾃｨｯﾄﾞ　ﾍﾟｲｼｪﾝﾄﾘｰ　ﾌｫｰ　ｻﾞ　ﾛｰﾄﾞ</a:t>
            </a:r>
            <a:endParaRPr lang="en-US" altLang="ja-JP" sz="28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 eaLnBrk="1" hangingPunct="1"/>
            <a:endParaRPr lang="en-US" altLang="ja-JP" sz="20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 eaLnBrk="1" hangingPunct="1"/>
            <a:r>
              <a:rPr lang="en-US" altLang="ja-JP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He inclined and heard my cry</a:t>
            </a:r>
          </a:p>
          <a:p>
            <a:pPr algn="ctr" eaLnBrk="1" hangingPunct="1"/>
            <a:r>
              <a:rPr lang="ja-JP" altLang="en-US" sz="2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ﾋｰ　ｲﾝｸﾗｲﾝﾄﾞ　ｱﾝﾄﾞ　ﾊｰﾄﾞ　ﾏｲ　ｸﾗｲ</a:t>
            </a:r>
            <a:endParaRPr lang="en-US" altLang="ja-JP" sz="28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8195" name="テキスト ボックス 2"/>
          <p:cNvSpPr txBox="1">
            <a:spLocks noChangeArrowheads="1"/>
          </p:cNvSpPr>
          <p:nvPr/>
        </p:nvSpPr>
        <p:spPr bwMode="auto">
          <a:xfrm>
            <a:off x="1524000" y="4319588"/>
            <a:ext cx="91440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3600" i="1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私は忍耐強く主を待ち望む</a:t>
            </a:r>
          </a:p>
          <a:p>
            <a:pPr algn="ctr" eaLnBrk="1" hangingPunct="1"/>
            <a:r>
              <a:rPr lang="ja-JP" altLang="en-US" sz="3600" i="1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主は身を傾けて私の叫びを聞かれる</a:t>
            </a:r>
          </a:p>
        </p:txBody>
      </p:sp>
    </p:spTree>
    <p:extLst>
      <p:ext uri="{BB962C8B-B14F-4D97-AF65-F5344CB8AC3E}">
        <p14:creationId xmlns:p14="http://schemas.microsoft.com/office/powerpoint/2010/main" val="13126603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1524000" y="179388"/>
            <a:ext cx="9144000" cy="261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en-US" altLang="ja-JP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He brought me up out of the pit</a:t>
            </a:r>
          </a:p>
          <a:p>
            <a:pPr algn="ctr" eaLnBrk="1" hangingPunct="1"/>
            <a:r>
              <a:rPr lang="ja-JP" altLang="en-US" sz="2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ﾋｰ　ﾌﾞﾛｰﾄ　ﾐｰ　ｱｯﾌﾟ　ｱｳﾄ　ｵﾌﾞ　ｻﾞ　ﾋﾟｯﾄ</a:t>
            </a:r>
            <a:endParaRPr lang="en-US" altLang="ja-JP" sz="36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 eaLnBrk="1" hangingPunct="1"/>
            <a:endParaRPr lang="en-US" altLang="ja-JP" sz="20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 eaLnBrk="1" hangingPunct="1"/>
            <a:r>
              <a:rPr lang="en-US" altLang="ja-JP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Out of the miry clay</a:t>
            </a:r>
          </a:p>
          <a:p>
            <a:pPr algn="ctr" eaLnBrk="1" hangingPunct="1"/>
            <a:r>
              <a:rPr lang="ja-JP" altLang="en-US" sz="2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ｱｳﾄ　ｵﾌﾞ　ｻﾞ　ﾏｲﾘｰ　ｸﾚｲ</a:t>
            </a:r>
            <a:endParaRPr lang="en-US" altLang="ja-JP" sz="28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9219" name="テキスト ボックス 2"/>
          <p:cNvSpPr txBox="1">
            <a:spLocks noChangeArrowheads="1"/>
          </p:cNvSpPr>
          <p:nvPr/>
        </p:nvSpPr>
        <p:spPr bwMode="auto">
          <a:xfrm>
            <a:off x="1524000" y="4319588"/>
            <a:ext cx="91440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3600" i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主は私を穴から</a:t>
            </a:r>
          </a:p>
          <a:p>
            <a:pPr algn="ctr" eaLnBrk="1" hangingPunct="1"/>
            <a:r>
              <a:rPr lang="ja-JP" altLang="en-US" sz="3600" i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泥沼から引き上げられる</a:t>
            </a:r>
          </a:p>
        </p:txBody>
      </p:sp>
    </p:spTree>
    <p:extLst>
      <p:ext uri="{BB962C8B-B14F-4D97-AF65-F5344CB8AC3E}">
        <p14:creationId xmlns:p14="http://schemas.microsoft.com/office/powerpoint/2010/main" val="31828064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1524000" y="179389"/>
            <a:ext cx="9144000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en-US" altLang="ja-JP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I will sing, sing a new song</a:t>
            </a:r>
          </a:p>
          <a:p>
            <a:pPr algn="ctr" eaLnBrk="1" hangingPunct="1"/>
            <a:r>
              <a:rPr lang="ja-JP" altLang="en-US" sz="2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ｱｲ　ｳｨﾙ　ｼﾝｸﾞ　ｼﾝｸﾞ　ｱ　ﾆｭｰ　ｿﾝｸﾞ</a:t>
            </a:r>
            <a:endParaRPr lang="en-US" altLang="ja-JP" sz="28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 eaLnBrk="1" hangingPunct="1"/>
            <a:endParaRPr lang="en-US" altLang="ja-JP" sz="8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 eaLnBrk="1" hangingPunct="1"/>
            <a:endParaRPr lang="en-US" altLang="ja-JP" sz="10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0243" name="テキスト ボックス 2"/>
          <p:cNvSpPr txBox="1">
            <a:spLocks noChangeArrowheads="1"/>
          </p:cNvSpPr>
          <p:nvPr/>
        </p:nvSpPr>
        <p:spPr bwMode="auto">
          <a:xfrm>
            <a:off x="1524000" y="4319588"/>
            <a:ext cx="9144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3600" i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主に新しい歌を歌おう</a:t>
            </a:r>
          </a:p>
        </p:txBody>
      </p:sp>
    </p:spTree>
    <p:extLst>
      <p:ext uri="{BB962C8B-B14F-4D97-AF65-F5344CB8AC3E}">
        <p14:creationId xmlns:p14="http://schemas.microsoft.com/office/powerpoint/2010/main" val="38266645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歌詞">
      <a:majorFont>
        <a:latin typeface="Calibri Light"/>
        <a:ea typeface="HG創英角ﾎﾟｯﾌﾟ体"/>
        <a:cs typeface=""/>
      </a:majorFont>
      <a:minorFont>
        <a:latin typeface="Calibri"/>
        <a:ea typeface="HGP創英角ﾎﾟｯﾌﾟ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</TotalTime>
  <Words>376</Words>
  <Application>Microsoft Office PowerPoint</Application>
  <PresentationFormat>Widescreen</PresentationFormat>
  <Paragraphs>93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HGP創英角ﾎﾟｯﾌﾟ体</vt:lpstr>
      <vt:lpstr>HG創英角ﾎﾟｯﾌﾟ体</vt:lpstr>
      <vt:lpstr>ＭＳ Ｐゴシック</vt:lpstr>
      <vt:lpstr>Arial</vt:lpstr>
      <vt:lpstr>Calibri</vt:lpstr>
      <vt:lpstr>Calibri Light</vt:lpstr>
      <vt:lpstr>Times New Roman</vt:lpstr>
      <vt:lpstr>Office テーマ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up the skies of mercy ｵｰﾌﾟﾝ ｱｯﾌﾟ ｻﾞ ｽｶｲｽﾞ ｵｳﾞ ﾏｰｼｰ    And rain down the cleansing flood ｱﾝﾄﾞ r</dc:title>
  <dc:creator>yato2</dc:creator>
  <cp:lastModifiedBy>Ota, Ryohei (DF PL STS ENG RTD JP)</cp:lastModifiedBy>
  <cp:revision>29</cp:revision>
  <dcterms:created xsi:type="dcterms:W3CDTF">2016-09-23T04:25:44Z</dcterms:created>
  <dcterms:modified xsi:type="dcterms:W3CDTF">2017-12-02T15:35:57Z</dcterms:modified>
</cp:coreProperties>
</file>