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838200" y="351678"/>
            <a:ext cx="10515600" cy="4502710"/>
          </a:xfrm>
        </p:spPr>
        <p:txBody>
          <a:bodyPr anchor="t"/>
          <a:lstStyle>
            <a:lvl1pPr algn="ctr">
              <a:defRPr>
                <a:latin typeface="+mn-ea"/>
                <a:ea typeface="+mn-ea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0"/>
          </p:nvPr>
        </p:nvSpPr>
        <p:spPr>
          <a:xfrm>
            <a:off x="1806388" y="5164043"/>
            <a:ext cx="8579223" cy="1492249"/>
          </a:xfrm>
        </p:spPr>
        <p:txBody>
          <a:bodyPr>
            <a:normAutofit/>
          </a:bodyPr>
          <a:lstStyle>
            <a:lvl1pPr marL="0" indent="0" algn="ctr">
              <a:buNone/>
              <a:defRPr sz="3200"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6382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039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441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08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202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90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46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2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75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374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32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10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58D27-DD71-4E06-942B-4088A84B427D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6073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世界中どこででも</a:t>
            </a:r>
            <a:br>
              <a:rPr lang="ja-JP" altLang="en-US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3600" dirty="0">
                <a:latin typeface="HGP創英角ﾎﾟｯﾌﾟ体" pitchFamily="50" charset="-128"/>
                <a:ea typeface="HGP創英角ﾎﾟｯﾌﾟ体" pitchFamily="50" charset="-128"/>
              </a:rPr>
              <a:t>SEKAIJYU DOKO DE DEMO</a:t>
            </a:r>
            <a:r>
              <a:rPr lang="en-US" altLang="ja-JP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28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28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新しい　歌をささげよ</a:t>
            </a:r>
            <a:r>
              <a:rPr lang="en-US" altLang="ja-JP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3600" dirty="0">
                <a:latin typeface="HGP創英角ﾎﾟｯﾌﾟ体" pitchFamily="50" charset="-128"/>
                <a:ea typeface="HGP創英角ﾎﾟｯﾌﾟ体" pitchFamily="50" charset="-128"/>
              </a:rPr>
              <a:t>ATARASHII </a:t>
            </a:r>
            <a:r>
              <a:rPr lang="en-US" altLang="ja-JP" sz="3600" dirty="0" smtClean="0">
                <a:latin typeface="HGP創英角ﾎﾟｯﾌﾟ体" pitchFamily="50" charset="-128"/>
                <a:ea typeface="HGP創英角ﾎﾟｯﾌﾟ体" pitchFamily="50" charset="-128"/>
              </a:rPr>
              <a:t>UTA WO </a:t>
            </a:r>
            <a:r>
              <a:rPr lang="en-US" altLang="ja-JP" sz="3600" dirty="0">
                <a:latin typeface="HGP創英角ﾎﾟｯﾌﾟ体" pitchFamily="50" charset="-128"/>
                <a:ea typeface="HGP創英角ﾎﾟｯﾌﾟ体" pitchFamily="50" charset="-128"/>
              </a:rPr>
              <a:t>SASAGEYO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927463" y="5164043"/>
            <a:ext cx="10058399" cy="1492249"/>
          </a:xfrm>
        </p:spPr>
        <p:txBody>
          <a:bodyPr/>
          <a:lstStyle/>
          <a:p>
            <a:r>
              <a:rPr lang="en-US" altLang="ja-JP" dirty="0">
                <a:latin typeface="HGP創英角ﾎﾟｯﾌﾟ体" pitchFamily="48" charset="-128"/>
                <a:ea typeface="HGP創英角ﾎﾟｯﾌﾟ体" pitchFamily="48" charset="-128"/>
              </a:rPr>
              <a:t>All over the world sing a new song everywhere</a:t>
            </a:r>
          </a:p>
        </p:txBody>
      </p:sp>
    </p:spTree>
    <p:extLst>
      <p:ext uri="{BB962C8B-B14F-4D97-AF65-F5344CB8AC3E}">
        <p14:creationId xmlns:p14="http://schemas.microsoft.com/office/powerpoint/2010/main" val="409221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主に歌え　ほめたたえよ</a:t>
            </a:r>
            <a:r>
              <a:rPr lang="en-US" altLang="ja-JP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3600" dirty="0">
                <a:latin typeface="HGP創英角ﾎﾟｯﾌﾟ体" pitchFamily="50" charset="-128"/>
                <a:ea typeface="HGP創英角ﾎﾟｯﾌﾟ体" pitchFamily="50" charset="-128"/>
              </a:rPr>
              <a:t>SHU NI UTAE HOME</a:t>
            </a:r>
            <a:r>
              <a:rPr lang="ja-JP" altLang="en-US" sz="3600" dirty="0"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3600" dirty="0">
                <a:latin typeface="HGP創英角ﾎﾟｯﾌﾟ体" pitchFamily="50" charset="-128"/>
                <a:ea typeface="HGP創英角ﾎﾟｯﾌﾟ体" pitchFamily="50" charset="-128"/>
              </a:rPr>
              <a:t>TATAEYO </a:t>
            </a:r>
            <a:r>
              <a:rPr lang="en-US" altLang="ja-JP" sz="48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48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2800" dirty="0"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en-US" altLang="ja-JP" sz="28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28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み救いの知らせをつげよ</a:t>
            </a:r>
            <a:br>
              <a:rPr lang="ja-JP" altLang="en-US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3600" dirty="0">
                <a:latin typeface="HGP創英角ﾎﾟｯﾌﾟ体" pitchFamily="50" charset="-128"/>
                <a:ea typeface="HGP創英角ﾎﾟｯﾌﾟ体" pitchFamily="50" charset="-128"/>
              </a:rPr>
              <a:t>MISUKUI NO SHIRASE </a:t>
            </a:r>
            <a:r>
              <a:rPr lang="en-US" altLang="ja-JP" sz="3600" dirty="0" smtClean="0">
                <a:latin typeface="HGP創英角ﾎﾟｯﾌﾟ体" pitchFamily="50" charset="-128"/>
                <a:ea typeface="HGP創英角ﾎﾟｯﾌﾟ体" pitchFamily="50" charset="-128"/>
              </a:rPr>
              <a:t>WO </a:t>
            </a:r>
            <a:r>
              <a:rPr lang="en-US" altLang="ja-JP" sz="3600" dirty="0">
                <a:latin typeface="HGP創英角ﾎﾟｯﾌﾟ体" pitchFamily="50" charset="-128"/>
                <a:ea typeface="HGP創英角ﾎﾟｯﾌﾟ体" pitchFamily="50" charset="-128"/>
              </a:rPr>
              <a:t>TSUGEYO</a:t>
            </a:r>
            <a:endParaRPr lang="ja-JP" altLang="en-US" sz="3600" dirty="0">
              <a:latin typeface="HGP創英角ﾎﾟｯﾌﾟ体" pitchFamily="48" charset="-128"/>
              <a:ea typeface="HGP創英角ﾎﾟｯﾌﾟ体" pitchFamily="48" charset="-128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927463" y="5164043"/>
            <a:ext cx="10058399" cy="1492249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HGP創英角ﾎﾟｯﾌﾟ体" pitchFamily="50" charset="-128"/>
                <a:ea typeface="HGP創英角ﾎﾟｯﾌﾟ体" pitchFamily="50" charset="-128"/>
              </a:rPr>
              <a:t>Sing to the Lord, tell the world of His salvation</a:t>
            </a:r>
            <a:endParaRPr lang="ja-JP" altLang="en-US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569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まことに主は大いなる方</a:t>
            </a:r>
            <a:r>
              <a:rPr lang="en-US" altLang="ja-JP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3600" dirty="0">
                <a:latin typeface="HGP創英角ﾎﾟｯﾌﾟ体" pitchFamily="50" charset="-128"/>
                <a:ea typeface="HGP創英角ﾎﾟｯﾌﾟ体" pitchFamily="50" charset="-128"/>
              </a:rPr>
              <a:t>MAKOTO NI SHU WA OOINARU KATA </a:t>
            </a:r>
            <a:r>
              <a:rPr lang="en-US" altLang="ja-JP" sz="40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40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28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28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賛美されるべき方</a:t>
            </a:r>
            <a:br>
              <a:rPr lang="ja-JP" altLang="en-US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3600" dirty="0">
                <a:latin typeface="HGP創英角ﾎﾟｯﾌﾟ体" pitchFamily="50" charset="-128"/>
                <a:ea typeface="HGP創英角ﾎﾟｯﾌﾟ体" pitchFamily="50" charset="-128"/>
              </a:rPr>
              <a:t>SANBI SARERU BEKI KATA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927463" y="5164043"/>
            <a:ext cx="10058399" cy="1492249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HGP創英角ﾎﾟｯﾌﾟ体" pitchFamily="50" charset="-128"/>
                <a:ea typeface="HGP創英角ﾎﾟｯﾌﾟ体" pitchFamily="50" charset="-128"/>
              </a:rPr>
              <a:t>Great is the Lord who is greatly to be praised</a:t>
            </a:r>
            <a:endParaRPr lang="ja-JP" altLang="en-US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5749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威光と尊厳と栄誉</a:t>
            </a:r>
            <a:br>
              <a:rPr lang="ja-JP" altLang="en-US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3600" dirty="0">
                <a:latin typeface="HGP創英角ﾎﾟｯﾌﾟ体" pitchFamily="50" charset="-128"/>
                <a:ea typeface="HGP創英角ﾎﾟｯﾌﾟ体" pitchFamily="50" charset="-128"/>
              </a:rPr>
              <a:t>IKOU TO SONGEN TO EIYO</a:t>
            </a:r>
            <a:r>
              <a:rPr lang="en-US" altLang="ja-JP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28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28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光栄と力　</a:t>
            </a:r>
            <a:br>
              <a:rPr lang="ja-JP" altLang="en-US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3600" dirty="0">
                <a:latin typeface="HGP創英角ﾎﾟｯﾌﾟ体" pitchFamily="50" charset="-128"/>
                <a:ea typeface="HGP創英角ﾎﾟｯﾌﾟ体" pitchFamily="50" charset="-128"/>
              </a:rPr>
              <a:t>KOUEI TO CHIKARA</a:t>
            </a:r>
            <a:endParaRPr lang="ja-JP" altLang="en-US" sz="36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927463" y="5164043"/>
            <a:ext cx="10058399" cy="1492249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HGP創英角ﾎﾟｯﾌﾟ体" pitchFamily="50" charset="-128"/>
                <a:ea typeface="HGP創英角ﾎﾟｯﾌﾟ体" pitchFamily="50" charset="-128"/>
              </a:rPr>
              <a:t>Worship and honor and glory and power</a:t>
            </a:r>
            <a:endParaRPr lang="ja-JP" altLang="en-US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7702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HGP創英角ﾎﾟｯﾌﾟ体" pitchFamily="48" charset="-128"/>
                <a:ea typeface="HGP創英角ﾎﾟｯﾌﾟ体" pitchFamily="48" charset="-128"/>
              </a:rPr>
              <a:t>ただ主だけを礼拝せよ　</a:t>
            </a:r>
            <a:br>
              <a:rPr lang="ja-JP" altLang="en-US" dirty="0">
                <a:latin typeface="HGP創英角ﾎﾟｯﾌﾟ体" pitchFamily="48" charset="-128"/>
                <a:ea typeface="HGP創英角ﾎﾟｯﾌﾟ体" pitchFamily="48" charset="-128"/>
              </a:rPr>
            </a:br>
            <a:r>
              <a:rPr lang="en-US" altLang="ja-JP" sz="3600" dirty="0">
                <a:latin typeface="HGP創英角ﾎﾟｯﾌﾟ体" pitchFamily="48" charset="-128"/>
                <a:ea typeface="HGP創英角ﾎﾟｯﾌﾟ体" pitchFamily="48" charset="-128"/>
              </a:rPr>
              <a:t>TADA SHU DAKE O REIHAI SEYO</a:t>
            </a:r>
            <a:r>
              <a:rPr lang="en-US" altLang="ja-JP" dirty="0">
                <a:latin typeface="HGP創英角ﾎﾟｯﾌﾟ体" pitchFamily="48" charset="-128"/>
                <a:ea typeface="HGP創英角ﾎﾟｯﾌﾟ体" pitchFamily="48" charset="-128"/>
              </a:rPr>
              <a:t/>
            </a:r>
            <a:br>
              <a:rPr lang="en-US" altLang="ja-JP" dirty="0">
                <a:latin typeface="HGP創英角ﾎﾟｯﾌﾟ体" pitchFamily="48" charset="-128"/>
                <a:ea typeface="HGP創英角ﾎﾟｯﾌﾟ体" pitchFamily="48" charset="-128"/>
              </a:rPr>
            </a:br>
            <a:r>
              <a:rPr lang="en-US" altLang="ja-JP" sz="2800" dirty="0">
                <a:latin typeface="HGP創英角ﾎﾟｯﾌﾟ体" pitchFamily="48" charset="-128"/>
                <a:ea typeface="HGP創英角ﾎﾟｯﾌﾟ体" pitchFamily="48" charset="-128"/>
              </a:rPr>
              <a:t/>
            </a:r>
            <a:br>
              <a:rPr lang="en-US" altLang="ja-JP" sz="2800" dirty="0">
                <a:latin typeface="HGP創英角ﾎﾟｯﾌﾟ体" pitchFamily="48" charset="-128"/>
                <a:ea typeface="HGP創英角ﾎﾟｯﾌﾟ体" pitchFamily="48" charset="-128"/>
              </a:rPr>
            </a:br>
            <a:r>
              <a:rPr lang="ja-JP" altLang="en-US" dirty="0">
                <a:latin typeface="HGP創英角ﾎﾟｯﾌﾟ体" pitchFamily="48" charset="-128"/>
                <a:ea typeface="HGP創英角ﾎﾟｯﾌﾟ体" pitchFamily="48" charset="-128"/>
              </a:rPr>
              <a:t>天をつくりささえている主</a:t>
            </a:r>
            <a:br>
              <a:rPr lang="ja-JP" altLang="en-US" dirty="0">
                <a:latin typeface="HGP創英角ﾎﾟｯﾌﾟ体" pitchFamily="48" charset="-128"/>
                <a:ea typeface="HGP創英角ﾎﾟｯﾌﾟ体" pitchFamily="48" charset="-128"/>
              </a:rPr>
            </a:br>
            <a:r>
              <a:rPr lang="en-US" altLang="ja-JP" sz="3600" dirty="0">
                <a:latin typeface="HGP創英角ﾎﾟｯﾌﾟ体" pitchFamily="48" charset="-128"/>
                <a:ea typeface="HGP創英角ﾎﾟｯﾌﾟ体" pitchFamily="48" charset="-128"/>
              </a:rPr>
              <a:t>TEN O TSUKURI SASAETE IRU SHU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927463" y="5164043"/>
            <a:ext cx="10058399" cy="1492249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HGP創英角ﾎﾟｯﾌﾟ体" pitchFamily="50" charset="-128"/>
                <a:ea typeface="HGP創英角ﾎﾟｯﾌﾟ体" pitchFamily="50" charset="-128"/>
              </a:rPr>
              <a:t>The Lord who created and upholds the heavens</a:t>
            </a:r>
            <a:endParaRPr lang="ja-JP" altLang="en-US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3851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歌詞">
      <a:majorFont>
        <a:latin typeface="Calibri Light"/>
        <a:ea typeface="HG創英角ﾎﾟｯﾌﾟ体"/>
        <a:cs typeface=""/>
      </a:majorFont>
      <a:minorFont>
        <a:latin typeface="Calibri"/>
        <a:ea typeface="HGP創英角ﾎﾟｯﾌﾟ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69</Words>
  <Application>Microsoft Office PowerPoint</Application>
  <PresentationFormat>ユーザー設定</PresentationFormat>
  <Paragraphs>10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世界中どこででも SEKAIJYU DOKO DE DEMO  新しい　歌をささげよ ATARASHII UTA WO SASAGEYO</vt:lpstr>
      <vt:lpstr>主に歌え　ほめたたえよ SHU NI UTAE HOME TATAEYO  　 み救いの知らせをつげよ MISUKUI NO SHIRASE WO TSUGEYO</vt:lpstr>
      <vt:lpstr>まことに主は大いなる方 MAKOTO NI SHU WA OOINARU KATA   賛美されるべき方 SANBI SARERU BEKI KATA</vt:lpstr>
      <vt:lpstr>威光と尊厳と栄誉 IKOU TO SONGEN TO EIYO  光栄と力　 KOUEI TO CHIKARA</vt:lpstr>
      <vt:lpstr>ただ主だけを礼拝せよ　 TADA SHU DAKE O REIHAI SEYO  天をつくりささえている主 TEN O TSUKURI SASAETE IRU SHU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up the skies of mercy ｵｰﾌﾟﾝ ｱｯﾌﾟ ｻﾞ ｽｶｲｽﾞ ｵｳﾞ ﾏｰｼｰ    And rain down the cleansing flood ｱﾝﾄﾞ r</dc:title>
  <dc:creator>yato2</dc:creator>
  <cp:lastModifiedBy>LCI</cp:lastModifiedBy>
  <cp:revision>29</cp:revision>
  <dcterms:created xsi:type="dcterms:W3CDTF">2016-09-23T04:25:44Z</dcterms:created>
  <dcterms:modified xsi:type="dcterms:W3CDTF">2017-03-23T12:56:40Z</dcterms:modified>
</cp:coreProperties>
</file>