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286" r:id="rId3"/>
    <p:sldId id="290" r:id="rId4"/>
    <p:sldId id="270" r:id="rId5"/>
    <p:sldId id="292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302" r:id="rId16"/>
    <p:sldId id="305" r:id="rId17"/>
    <p:sldId id="306" r:id="rId18"/>
    <p:sldId id="307" r:id="rId19"/>
    <p:sldId id="308" r:id="rId20"/>
    <p:sldId id="309" r:id="rId21"/>
    <p:sldId id="310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7" d="100"/>
          <a:sy n="77" d="100"/>
        </p:scale>
        <p:origin x="-1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3BC6-E703-4BA1-B9AC-9F6AC950D542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FB382-5D6B-4D93-9BE8-08AAEC15E0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19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1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336713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10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016215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11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630784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12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986109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13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03511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2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160751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3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266890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4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160751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5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26689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6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09435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7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043078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8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003848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１　：　１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8C5BFFA-DA5A-4CE4-BD04-416C37DB8CC9}" type="slidenum">
              <a:rPr lang="ja-JP" altLang="en-US" sz="1200"/>
              <a:pPr/>
              <a:t>9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28579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38200" y="351678"/>
            <a:ext cx="10515600" cy="4502710"/>
          </a:xfrm>
        </p:spPr>
        <p:txBody>
          <a:bodyPr anchor="t"/>
          <a:lstStyle>
            <a:lvl1pPr algn="ctr"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806388" y="5164043"/>
            <a:ext cx="8579223" cy="1492249"/>
          </a:xfrm>
        </p:spPr>
        <p:txBody>
          <a:bodyPr>
            <a:normAutofit/>
          </a:bodyPr>
          <a:lstStyle>
            <a:lvl1pPr marL="0" indent="0" algn="ctr">
              <a:buNone/>
              <a:defRPr sz="32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82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3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4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6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37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8D27-DD71-4E06-942B-4088A84B427D}" type="datetimeFigureOut">
              <a:rPr kumimoji="1" lang="ja-JP" altLang="en-US" smtClean="0"/>
              <a:pPr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DE48-8F75-4E5F-B8FF-80FAB2DC15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0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179389"/>
            <a:ext cx="1219199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How great the chasm that lay between us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ﾊｳ　ｸﾞﾚｲﾄ　ｻﾞ　ｷｬｽﾞﾑ　ｻﾞｯﾄ　ﾚｲ　ﾋﾞﾄｳｨｰﾝ　ｱｽ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How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high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mountain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could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not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climb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ﾊｳ　ﾊｲ　ｻﾞ　ﾏｳﾝﾃﾝ　ｱｲ　ｸｯﾄﾞ　ﾉｯﾄ　ｸﾗｲﾑ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042046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あなたとの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隔たりはなんと大きいのか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目の前の山はなんと高いのか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9476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215248"/>
            <a:ext cx="12192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have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broken every chain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ﾕｰ　ﾊﾌﾞ　ﾌﾞﾛｰｸﾝ　ｴﾌﾞﾘ　ﾁｪｲﾝ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There’s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salvation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Your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Name 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ｾﾞｱｽﾞ　ｻﾙﾍﾞｲｼｮﾝ　ｲﾝ　ﾕｱ　ﾈｲﾑ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Jesus Christ, my Living Hope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ｼﾞｰｻﾞｽ　ｸﾗｲｽﾄ　ﾏｲ　ﾘﾋﾞﾝｸﾞ　ﾎｰﾌﾟ</a:t>
            </a:r>
            <a:endParaRPr lang="ja-JP" altLang="en-US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14090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　くさりを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断ち切った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その名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に救いがある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イエス・キリスト　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わたしの生ける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希望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6031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215248"/>
            <a:ext cx="12192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Then came the morning 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ｾﾞﾝ　ｹｲﾑ　ｻﾞ　ﾓｰﾆﾝｸﾞ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That sealed the promise 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ｻﾞｯﾄ　ｼｰﾙﾄﾞ　ｻﾞ　ﾌﾟﾗﾐｽ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Your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buried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body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began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breathe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ﾕｱ　ﾍﾞﾘｰﾄﾞ　ﾎﾞﾃﾞｨ　ﾋﾞｷﾞｬﾝ　ﾄｩ　ﾌﾞﾘｰｽﾞ</a:t>
            </a:r>
            <a:endParaRPr lang="ja-JP" altLang="en-US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412748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約束の朝が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来る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葬られた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体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　息を吹き返す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486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116394"/>
            <a:ext cx="12192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Out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silence,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Roaring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Lion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ｱｳﾄ　ｵﾌﾞ　ｻﾞ　ｻｲﾚﾝｽ　ｻﾞ　ﾛｱﾘﾝｸﾞ　ﾗｲｵﾝ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Declared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grave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claim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on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me 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ﾃﾞｸﾚｱｰﾄﾞ　ｻﾞ　ｸﾞﾚｲﾌﾞ　ﾊｽﾞ　ﾉｰ　ｸﾚｲﾑ　ｵﾝ　ﾐｰ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Jesus,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Yours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he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v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ictory</a:t>
            </a:r>
            <a:endParaRPr lang="en-US" altLang="ja-JP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ｼﾞｰｻﾞｽ　ﾕｱｰｽﾞ　ｲｽﾞ　ｻﾞ　ﾋﾞｸﾄﾘｰ</a:t>
            </a:r>
            <a:endParaRPr lang="ja-JP" altLang="en-US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042046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静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けさの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吠える獅子が</a:t>
            </a:r>
            <a:endParaRPr lang="en-US" altLang="ja-JP" sz="3200" i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墓は私に何の力もないと言う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イエス　勝利はあなたのもの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6820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193378"/>
            <a:ext cx="1219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Jesus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Christ, my Living Hope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ｼﾞｰｻﾞｽ　ｸﾗｲｽﾄ　ﾏｲ　ﾘﾋﾞﾝｸﾞ　ﾎｰﾌﾟ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Oh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God,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are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my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Living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Hope 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ｵｰ　ｺﾞｯﾄﾞ　ﾕｰ　ｱｰ　ﾏｲ　ﾘﾋﾞﾝｸﾞ　ﾎｰﾌﾟ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128544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イエス・キリスト　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わたしの生ける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希望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神よ　あなたは私</a:t>
            </a:r>
            <a:r>
              <a:rPr lang="ja-JP" altLang="en-US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生ける希望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506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73878"/>
            <a:ext cx="12192000" cy="41314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人生の高い山が　そびえ立つとき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JINSEI NO TAKAI YAMA GA SOBIE TATSU TOKI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夜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間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　主の名を呼ぶ　天を見上げて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YORU NO MANI SHU NO NAO YOBU TEN O MIAGETE</a:t>
            </a: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0" y="5164043"/>
            <a:ext cx="12192000" cy="149224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When the high mountain stands in my life</a:t>
            </a:r>
          </a:p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call the name of the Lord at night, looking up the sky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8853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73877"/>
            <a:ext cx="12192000" cy="5127172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5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</a:t>
            </a:r>
            <a:r>
              <a:rPr lang="ja-JP" altLang="en-US" sz="5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の愛　優しさが　この魂をつつむ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ANATANO AI YASASHISA GA KONO TAMASHI O TSUTSUMU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5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希望がある　私には</a:t>
            </a:r>
            <a:r>
              <a:rPr lang="en-US" altLang="ja-JP" sz="5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5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KIBO GA ARU WATASHI NIWA</a:t>
            </a: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2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53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Jesus</a:t>
            </a:r>
            <a:r>
              <a:rPr lang="ja-JP" altLang="en-US" sz="53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 </a:t>
            </a:r>
            <a:r>
              <a:rPr lang="en-US" altLang="ja-JP" sz="53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Christ, my Living Hope</a:t>
            </a:r>
            <a:br>
              <a:rPr lang="en-US" altLang="ja-JP" sz="53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</a:br>
            <a:r>
              <a:rPr lang="ja-JP" altLang="en-US" sz="40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ｼﾞｰｻﾞｽ　ｸﾗｲｽﾄ　ﾏｲ　ﾘﾋﾞﾝｸﾞ　</a:t>
            </a:r>
            <a:r>
              <a:rPr lang="ja-JP" altLang="en-US" sz="4000" dirty="0" smtClean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ﾎｰﾌﾟ</a:t>
            </a:r>
            <a:endParaRPr lang="ja-JP" altLang="en-US" sz="49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0" y="5239265"/>
            <a:ext cx="12192000" cy="153223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Your love and kindness wraps my soul</a:t>
            </a:r>
          </a:p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have a hope in me, 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Jesus Christ my Living Hope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2127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73878"/>
            <a:ext cx="12192000" cy="413142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ja-JP" altLang="en-US" sz="5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私たちの思いすべて　はるかに超えた恵み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WATASHITACHI NO OMOI SUBETE HARUKANI KOETA MEGUMI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5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</a:t>
            </a:r>
            <a:r>
              <a:rPr lang="ja-JP" altLang="en-US" sz="5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の罪　恥をも負う　神のあわれみ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WATASHI NO TSUMI HAJI OMO OU KAMI NO AWAREMI</a:t>
            </a: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0" y="5164043"/>
            <a:ext cx="12192000" cy="149224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Your grace surpasses our thoughts</a:t>
            </a:r>
          </a:p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Your mercy carries our sin and shame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768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73877"/>
            <a:ext cx="12192000" cy="512717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十字架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が語るのは　私はゆるされた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JUJIKA GA KATARUNOWA WATASHI WA YURUSARETA</a:t>
            </a:r>
            <a:r>
              <a:rPr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なん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いう　救い主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NANTOIU SUKUINUSHI</a:t>
            </a: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Jesus</a:t>
            </a:r>
            <a:r>
              <a:rPr lang="ja-JP" altLang="en-US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 </a:t>
            </a:r>
            <a:r>
              <a:rPr lang="en-US" altLang="ja-JP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Christ, my Living Hope</a:t>
            </a:r>
            <a:br>
              <a:rPr lang="en-US" altLang="ja-JP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</a:br>
            <a:r>
              <a:rPr lang="ja-JP" altLang="en-US" sz="36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ｼﾞｰｻﾞｽ　ｸﾗｲｽﾄ　ﾏｲ　ﾘﾋﾞﾝｸﾞ　</a:t>
            </a:r>
            <a:r>
              <a:rPr lang="ja-JP" altLang="en-US" sz="3600" dirty="0" smtClean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ﾎｰﾌﾟ</a:t>
            </a: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0" y="5387547"/>
            <a:ext cx="12192000" cy="126874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 cross has spoken I am forgiven</a:t>
            </a:r>
          </a:p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What a Savior Jesus Christ my Living Hope</a:t>
            </a:r>
          </a:p>
          <a:p>
            <a:pPr>
              <a:spcBef>
                <a:spcPct val="0"/>
              </a:spcBef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642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73878"/>
            <a:ext cx="12192000" cy="41314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ハレルヤ　主をたたえよ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40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Hallelujah</a:t>
            </a:r>
            <a:r>
              <a:rPr lang="en-US" altLang="ja-JP" sz="36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spc="-15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SHU O TATAEYO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ハレルヤ　自由になった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40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Hallelujah</a:t>
            </a:r>
            <a:r>
              <a:rPr lang="en-US" altLang="ja-JP" sz="36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spc="-15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JIYU NI NATTA</a:t>
            </a: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0" y="5164043"/>
            <a:ext cx="12192000" cy="149224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Hallelujah, praise the Lord</a:t>
            </a:r>
          </a:p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Hallelujah, He has set me free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3715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73877"/>
            <a:ext cx="12192000" cy="3965637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救いのみわざ　イエスの名にある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SUKUI NO MIWAZA IESU NO NA NIARU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4800" dirty="0" smtClean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Jesus</a:t>
            </a:r>
            <a:r>
              <a:rPr lang="ja-JP" altLang="en-US" sz="4800" dirty="0" smtClean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 </a:t>
            </a:r>
            <a:r>
              <a:rPr lang="en-US" altLang="ja-JP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Christ, my Living Hope</a:t>
            </a:r>
            <a:br>
              <a:rPr lang="en-US" altLang="ja-JP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</a:br>
            <a:r>
              <a:rPr lang="ja-JP" altLang="en-US" sz="36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ｼﾞｰｻﾞｽ　ｸﾗｲｽﾄ　ﾏｲ　ﾘﾋﾞﾝｸﾞ　</a:t>
            </a:r>
            <a:r>
              <a:rPr lang="ja-JP" altLang="en-US" sz="3600" dirty="0" smtClean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ﾎｰﾌﾟ</a:t>
            </a: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0" y="5671751"/>
            <a:ext cx="12192000" cy="984541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His work of salvation is in His name</a:t>
            </a:r>
          </a:p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Jesus Christ, my Living Hope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840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179389"/>
            <a:ext cx="1219199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desperation,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turned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heaven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ｲﾝ　ﾃﾞｽﾊﾟﾚｰｼｮﾝ　ｱｲ　ﾀｰﾝﾄﾞ　ﾄｩ　ﾍﾌﾞﾝ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And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spoke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Your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name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into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night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ｱﾝﾄﾞ　ｽﾎﾟｰｸ　ﾕｱ　ﾈｲﾑ　ｲﾝﾄｩ　ｻﾞ　ﾅｲﾄ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042046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この絶望の中で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天を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見上げ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闇の中　あなた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名を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呼ぶ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1226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73878"/>
            <a:ext cx="12192000" cy="41314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約束の朝がくる　息を吹き返し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YAKUSOKU NO ASA GA KURU IKI O FUKIKAESHI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沈黙は打ち消された　墓にはもういない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CHINMOKU WA UCHIKESARETA HAKA NIWA MO INAI</a:t>
            </a: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0" y="5164043"/>
            <a:ext cx="12192000" cy="149224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That morning came and your body began to breath</a:t>
            </a:r>
          </a:p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 silence is gone, the body is not in the tomb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9316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73877"/>
            <a:ext cx="12192000" cy="486768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約束の朝がくる　息を吹き返し</a:t>
            </a:r>
            <a:r>
              <a:rPr lang="en-US" altLang="ja-JP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YAKUSOKU NO ASA GA KURU IKI O </a:t>
            </a: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FUKIKAESHI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沈黙は打ち消された　墓にはもう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いない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CHINMOKU WA UCHIKESARETA HAKA NIWA MO </a:t>
            </a:r>
            <a:r>
              <a:rPr lang="en-US" altLang="ja-JP" sz="3600" dirty="0" smtClean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INAI</a:t>
            </a:r>
            <a: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 smtClean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勝利した主イエス</a:t>
            </a:r>
            <a:r>
              <a:rPr lang="en-US" altLang="ja-JP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/>
            </a:r>
            <a:br>
              <a:rPr lang="en-US" altLang="ja-JP" sz="48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</a:br>
            <a:r>
              <a:rPr lang="en-US" altLang="ja-JP" sz="3600" dirty="0" smtClean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SHORI SHITA SHU IESU</a:t>
            </a: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0" y="5214551"/>
            <a:ext cx="12192000" cy="148281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That morning came and your body began to breath</a:t>
            </a:r>
          </a:p>
          <a:p>
            <a:pPr>
              <a:spcBef>
                <a:spcPct val="0"/>
              </a:spcBef>
            </a:pP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 silence is gone, the body is not in the 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tomb</a:t>
            </a:r>
          </a:p>
          <a:p>
            <a:pPr>
              <a:spcBef>
                <a:spcPct val="0"/>
              </a:spcBef>
            </a:pP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Jesus Yours is the victory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Bef>
                <a:spcPct val="0"/>
              </a:spcBef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57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179389"/>
            <a:ext cx="12191999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Then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through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darkness,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ｾﾞﾝ　ｽﾙｰ　ｻﾞ　ﾀﾞｰｸﾈｽ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Your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loving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kindness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ﾕｱ　ﾗﾋﾞﾝｸﾞ　ｶｲﾝﾄﾞﾈｽ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Tore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through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shadows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my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soul </a:t>
            </a:r>
            <a:endParaRPr lang="en-US" altLang="ja-JP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ﾄｱ　ｽﾙｰ　ｻﾞ　ｼｬﾄﾞｳｽﾞ　ｵﾌﾞ　ﾏｲ　ｿｳﾙ</a:t>
            </a:r>
            <a:endParaRPr lang="ja-JP" altLang="en-US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3999" y="5326251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すると　あなた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優しさが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暗闇をさき　私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心にやってくる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106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179389"/>
            <a:ext cx="1219199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work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finished,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end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written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ｻﾞ　ﾜｰｸ　ｲｽﾞ　ﾌｨﾆｯｼｭﾄ　ｼﾞ　ｴﾝﾄﾞ　ｲｽﾞ　ﾘﾄﾝ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Jesus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Christ,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my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Living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Hope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ｼﾞｰｻﾞｽ　ｸﾗｲｽﾄ　ﾏｲ　ﾘﾋﾞﾝｸﾞ　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ﾎｰﾌﾟ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042046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すでに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わざは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完了した　結末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はもう決まっている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イエス・キリスト　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わたしの生ける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希望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772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215248"/>
            <a:ext cx="12192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Who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could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imagine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so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great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mercy?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ﾌｰ　ｸｯﾄﾞ　ｲﾏｼﾞﾝ　ｿｰ　ｸﾞﾚｲﾄ　ｱ　ﾏｰｼｰ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What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heart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could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fathom 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ﾜｯﾄ　ﾊｰﾄ　ｸｯﾄﾞ　ﾌｧｿﾞﾑ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Such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boundless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grace?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ｻｯﾁ　ﾊﾞｳﾝﾄﾞﾚｽ　ｸﾞﾚｲｽ</a:t>
            </a:r>
            <a:endParaRPr lang="ja-JP" altLang="en-US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227398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あわれみの大きさ</a:t>
            </a:r>
            <a:endParaRPr lang="en-US" altLang="ja-JP" sz="3200" i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恵みの無限さを　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誰がはかれるだろう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87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230447"/>
            <a:ext cx="1219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God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Ages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stepped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down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from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glory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ｻﾞ　ｺﾞｯﾄﾞ　ｵﾌﾞ　ｴｲｼﾞｽﾞ　ｽﾃｯﾌﾟﾄ　ﾀﾞｳﾝ　ﾌﾛﾑ　ｸﾞﾛｰﾘｰ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wear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my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sin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and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bear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my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shame 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ﾄｩ　ｳｪｱ　ﾏｲ　ｼﾝ　ｱﾝﾄﾞ　ﾍﾞｱ　ﾏｲ　ｼｪｲﾑ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276825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永遠の神</a:t>
            </a:r>
            <a:r>
              <a:rPr lang="ja-JP" altLang="en-US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栄光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捨てて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私の罪と恥を になわれた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174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354015"/>
            <a:ext cx="1219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Cross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spoken,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am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forgiven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ｻﾞ　ｸﾛｽ　ﾊｽﾞ　ｽﾎﾟｰｸﾝ　ｱｲ　ｱﾑ　ﾌｫｷﾞﾌﾞﾝ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King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Kings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calls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me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His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own 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ｻﾞ　ｷﾝｸﾞ　ｵﾌﾞ　ｷﾝｸﾞｽﾞ　ｺｰﾙｽﾞ　ﾐｰ　ﾋｽﾞ　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ｵｳﾝ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301537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十字架は言う　私はゆるされたと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王の王が私を　ご自分のものとされた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79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255161"/>
            <a:ext cx="1219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Beautiful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Savior,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I'm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Yours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forever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ﾋﾞｭｰﾃｨﾌﾙ　ｾｲﾋﾞｱｰ　ｱｲﾑ　ﾕｱｰｽﾞ　ﾌｫﾚﾊﾞｰ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Jesus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Christ,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my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Living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Hope 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ｼﾞｰｻﾞｽ　ｸﾗｲｽﾄ　ﾏｲ　ﾘﾋﾞﾝｸﾞ　ﾎｰﾌﾟ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042046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うるわしい救い主　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わたしは永遠にあなた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のものです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イエス・キリスト　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わたしの生ける</a:t>
            </a:r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希望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756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354015"/>
            <a:ext cx="1219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Hallelujah,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praise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One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who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set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me</a:t>
            </a:r>
            <a:r>
              <a:rPr lang="ja-JP" altLang="en-US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spc="-1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free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ﾊﾚﾙﾔ　ﾌﾟﾚｲｽﾞ　ｻﾞ　ﾜﾝ　ﾌｰ　ｾｯﾄ　ﾐｰ　ﾌﾘｰ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Hallelujah,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death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lost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its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grip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on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me </a:t>
            </a:r>
          </a:p>
          <a:p>
            <a:pPr algn="ctr"/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ﾊﾚﾙﾔ　ﾃﾞｽ　ﾊｽﾞ　ﾛｽﾄ　ｲｯﾂ　ｸﾞﾘｯﾌﾟ　ｵﾝ　ﾐｰ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0" y="5313894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ハレルヤ　私を自由にされた方に</a:t>
            </a:r>
            <a:endParaRPr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ハレルヤ　死は私にとって無力となった</a:t>
            </a:r>
            <a:endParaRPr lang="ja-JP" altLang="en-US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7463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歌詞">
      <a:majorFont>
        <a:latin typeface="Calibri Light"/>
        <a:ea typeface="HG創英角ﾎﾟｯﾌﾟ体"/>
        <a:cs typeface=""/>
      </a:majorFont>
      <a:minorFont>
        <a:latin typeface="Calibri"/>
        <a:ea typeface="HGP創英角ﾎﾟｯﾌﾟ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373</Words>
  <Application>Microsoft Office PowerPoint</Application>
  <PresentationFormat>ユーザー設定</PresentationFormat>
  <Paragraphs>159</Paragraphs>
  <Slides>21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人生の高い山が　そびえ立つとき JINSEI NO TAKAI YAMA GA SOBIE TATSU TOKI 　 夜の間に　主の名を呼ぶ　天を見上げて YORU NO MANI SHU NO NAO YOBU TEN O MIAGETE </vt:lpstr>
      <vt:lpstr>あなたの愛　優しさが　この魂をつつむ ANATANO AI YASASHISA GA KONO TAMASHI O TSUTSUMU  　 希望がある　私には KIBO GA ARU WATASHI NIWA   Jesus Christ, my Living Hope ｼﾞｰｻﾞｽ　ｸﾗｲｽﾄ　ﾏｲ　ﾘﾋﾞﾝｸﾞ　ﾎｰﾌﾟ</vt:lpstr>
      <vt:lpstr>私たちの思いすべて　はるかに超えた恵み WATASHITACHI NO OMOI SUBETE HARUKANI KOETA MEGUMI 　 私の罪　恥をも負う　神のあわれみ WATASHI NO TSUMI HAJI OMO OU KAMI NO AWAREMI </vt:lpstr>
      <vt:lpstr>十字架が語るのは　私はゆるされた JUJIKA GA KATARUNOWA WATASHI WA YURUSARETA  　 なんという　救い主 NANTOIU SUKUINUSHI   Jesus Christ, my Living Hope ｼﾞｰｻﾞｽ　ｸﾗｲｽﾄ　ﾏｲ　ﾘﾋﾞﾝｸﾞ　ﾎｰﾌﾟ</vt:lpstr>
      <vt:lpstr>ハレルヤ　主をたたえよ Hallelujah  SHU O TATAEYO 　 ハレルヤ　自由になった Hallelujah  JIYU NI NATTA </vt:lpstr>
      <vt:lpstr>救いのみわざ　イエスの名にある SUKUI NO MIWAZA IESU NO NA NIARU 　 Jesus Christ, my Living Hope ｼﾞｰｻﾞｽ　ｸﾗｲｽﾄ　ﾏｲ　ﾘﾋﾞﾝｸﾞ　ﾎｰﾌﾟ</vt:lpstr>
      <vt:lpstr>約束の朝がくる　息を吹き返し YAKUSOKU NO ASA GA KURU IKI O FUKIKAESHI 　 沈黙は打ち消された　墓にはもういない CHINMOKU WA UCHIKESARETA HAKA NIWA MO INAI </vt:lpstr>
      <vt:lpstr>約束の朝がくる　息を吹き返し YAKUSOKU NO ASA GA KURU IKI O FUKIKAESHI  　 沈黙は打ち消された　墓にはもういない CHINMOKU WA UCHIKESARETA HAKA NIWA MO INAI   勝利した主イエス SHORI SHITA SHU IESU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the skies of mercy ｵｰﾌﾟﾝ ｱｯﾌﾟ ｻﾞ ｽｶｲｽﾞ ｵｳﾞ ﾏｰｼｰ    And rain down the cleansing flood ｱﾝﾄﾞ r</dc:title>
  <dc:creator>yato2</dc:creator>
  <cp:lastModifiedBy>Suzuki</cp:lastModifiedBy>
  <cp:revision>68</cp:revision>
  <dcterms:created xsi:type="dcterms:W3CDTF">2016-09-23T04:25:44Z</dcterms:created>
  <dcterms:modified xsi:type="dcterms:W3CDTF">2020-01-25T09:31:27Z</dcterms:modified>
</cp:coreProperties>
</file>