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319" r:id="rId2"/>
    <p:sldId id="318" r:id="rId3"/>
    <p:sldId id="320" r:id="rId4"/>
    <p:sldId id="321" r:id="rId5"/>
    <p:sldId id="322" r:id="rId6"/>
    <p:sldId id="323" r:id="rId7"/>
    <p:sldId id="324" r:id="rId8"/>
    <p:sldId id="325" r:id="rId9"/>
    <p:sldId id="328" r:id="rId10"/>
    <p:sldId id="329" r:id="rId11"/>
    <p:sldId id="330" r:id="rId12"/>
    <p:sldId id="331" r:id="rId13"/>
    <p:sldId id="326" r:id="rId14"/>
    <p:sldId id="327" r:id="rId15"/>
    <p:sldId id="332" r:id="rId16"/>
    <p:sldId id="333" r:id="rId17"/>
    <p:sldId id="334" r:id="rId18"/>
    <p:sldId id="335" r:id="rId19"/>
    <p:sldId id="336" r:id="rId20"/>
    <p:sldId id="337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58" y="118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0FED475-2554-4102-8F70-0D395029781F}"/>
    <pc:docChg chg="modSld">
      <pc:chgData name="" userId="" providerId="" clId="Web-{10FED475-2554-4102-8F70-0D395029781F}" dt="2018-05-14T16:49:28.632" v="7" actId="20577"/>
      <pc:docMkLst>
        <pc:docMk/>
      </pc:docMkLst>
      <pc:sldChg chg="modSp">
        <pc:chgData name="" userId="" providerId="" clId="Web-{10FED475-2554-4102-8F70-0D395029781F}" dt="2018-05-14T16:49:28.632" v="7" actId="20577"/>
        <pc:sldMkLst>
          <pc:docMk/>
          <pc:sldMk cId="622405453" sldId="327"/>
        </pc:sldMkLst>
        <pc:spChg chg="mod">
          <ac:chgData name="" userId="" providerId="" clId="Web-{10FED475-2554-4102-8F70-0D395029781F}" dt="2018-05-14T16:49:28.632" v="7" actId="20577"/>
          <ac:spMkLst>
            <pc:docMk/>
            <pc:sldMk cId="622405453" sldId="327"/>
            <ac:spMk id="7170" creationId="{00000000-0000-0000-0000-000000000000}"/>
          </ac:spMkLst>
        </pc:spChg>
      </pc:sldChg>
      <pc:sldChg chg="modSp">
        <pc:chgData name="" userId="" providerId="" clId="Web-{10FED475-2554-4102-8F70-0D395029781F}" dt="2018-05-14T16:49:13.413" v="5" actId="20577"/>
        <pc:sldMkLst>
          <pc:docMk/>
          <pc:sldMk cId="1353689185" sldId="333"/>
        </pc:sldMkLst>
        <pc:spChg chg="mod">
          <ac:chgData name="" userId="" providerId="" clId="Web-{10FED475-2554-4102-8F70-0D395029781F}" dt="2018-05-14T16:49:13.413" v="5" actId="20577"/>
          <ac:spMkLst>
            <pc:docMk/>
            <pc:sldMk cId="1353689185" sldId="333"/>
            <ac:spMk id="717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3BC6-E703-4BA1-B9AC-9F6AC950D542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B382-5D6B-4D93-9BE8-08AAEC15E0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9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480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39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51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94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828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87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925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3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70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35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3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066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60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63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0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4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62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34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868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A304C48-9062-49BF-8D2B-A982F2835828}" type="slidenum">
              <a:rPr lang="ja-JP" altLang="en-US" smtClean="0">
                <a:solidFill>
                  <a:prstClr val="black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7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AC35A-2BBC-49D8-A76F-ACF11AA68525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0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911FB-9550-4E20-A8AF-5207C1F38352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4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510F5-EF48-4C69-8C29-1BFA2020DBD2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48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CB3B-F558-4F6B-AB11-B22196866622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97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833B6-ADE7-4CB3-BDDA-EAF15CBF4845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2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6C881-5D64-48F3-AC81-551B4E7E56FE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0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A8B5-94FC-457C-A8FD-86A2147B6338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02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C9D62-C2F1-4856-949A-C319A2C1C364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3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4FF54-591E-40AA-89A2-E40BD824F607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6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E0B63-2D20-4FE1-B25C-A48D62E34B24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0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7CAE7-41B3-467B-B320-910976CDF1AB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5CCD43-C55C-402E-9CA3-4A2D690707D8}" type="slidenum">
              <a:rPr lang="en-US" altLang="ja-JP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08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I can see the Promised Land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ｱｲ　ｷｬﾝ　ｼｰ　ｻﾞ　ﾌﾟﾛﾐｽﾄﾞ　ﾗﾝﾄﾞ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Though there's pain within the plan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ｿﾞｳ　ｾﾞｱｽﾞ　ﾍﾟｲﾝ　ｳｨｽｲﾝ　ｻﾞ　ﾌﾟﾗﾝ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約束の地が見える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計画の中に痛みがあったとしても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58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Over fear, over lies, we're singing the truth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ｵｰﾊﾞｰ　ﾌｨｱ　ｵｰﾊﾞｰ　ﾗｲｽﾞ　ｳｨｱ　ｼﾝｷﾞﾝｸﾞ　ｻﾞ　ﾄｩﾙｰｽ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That nothing is impossible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ｻﾞｯﾄ　ﾅｼﾝｸﾞ　ｲｽﾞ　ｲﾝﾎﾟｯｼﾌﾞﾙ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983692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恐れや嘘を超えて真実を歌う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あなたにはなにも不可能がない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52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Every giant will fall, the mountains will move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ｼﾞｬｲｱﾝﾄ　ｳｨﾙ　ﾌｫｰﾙ　ｻﾞ　ﾏｳﾝﾃﾝｽﾞ　ｳｨﾙ　ﾑｰﾌﾞ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latin typeface="HGP創英角ﾎﾟｯﾌﾟ体" pitchFamily="50" charset="-128"/>
                <a:ea typeface="HGP創英角ﾎﾟｯﾌﾟ体" pitchFamily="50" charset="-128"/>
              </a:rPr>
              <a:t>Every chain of the past, You've broken in two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ﾁｪｲﾝ　ｵﾌﾞ　ｻﾞ　ﾊﾟｽﾄ　ﾕｰﾌﾞ　ﾌﾞﾛｰｸﾝ　ｲﾝ　ﾂｰ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すべての巨人は倒れ、全ての山も動く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過去のくさりは全て砕かれる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08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Over fear, over lies, we're singing the truth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ｵｰﾊﾞｰ　ﾌｨｱ　ｵｰﾊﾞｰ　ﾗｲｽﾞ　ｳｨｱ　ｼﾝｷﾞﾝｸﾞ　ｻﾞ　ﾄｩﾙｰｽ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That nothing is impossible with You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ｻﾞｯﾄ　ﾅｼﾝｸﾞ　ｲｽﾞ　ｲﾝﾎﾟｯｼﾌﾞﾙ　ｳｨｽﾞ　ﾕｰ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983692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恐れや嘘を超えて真実を歌う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あなたにはなにも不可能がない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8926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No greater name, no higher name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ﾉｰ　ｸﾞﾚｲﾀｰ　ﾈｲﾑ　ﾉｰ　ﾊｲﾔｰ　ﾈｲﾑ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No stronger name than Jesus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ﾉｰ　ｽﾄﾛﾝｶﾞｰ　ﾈｲﾑ　ｻﾞﾝ　ｼﾞｰｻﾞｽ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あなたの名より偉大な名はない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イエス様より力強い名はない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4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You overcame, broke every chain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ﾕｰ　ｵｰﾊﾞｰｹｲﾑ　ﾌﾞﾛｳｸ　ｴﾌﾞﾘｰ　ﾁｪｲﾝ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Forever reign, King Jesus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ﾌｫｴﾊﾞｰ　ﾚｲﾝ　ｷﾝｸﾞ　ｼﾞｰｻﾞｽ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あなたはすべてのくさりをとき、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永遠に治める、王なるイエス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405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No greater name, no higher name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ﾉｰ　ｸﾞﾚｲﾀｰ　ﾈｲﾑ　ﾉｰ　ﾊｲﾔｰ　ﾈｲﾑ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No stronger name than Jesus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ﾉｰ　ｽﾄﾛﾝｶﾞｰ　ﾈｲﾑ　ｻﾞﾝ　ｼﾞｰｻﾞｽ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あなたの名より偉大な名はない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イエス様より力強い名はない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6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You overcame, broke every chain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ﾕｰ　ｵｰﾊﾞｰｹｲﾑ　ﾌﾞﾛｳｸ　ｴﾌﾞﾘｰ　ﾁｪｲﾝ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Forever reign, King Jesus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ﾌｫｴﾊﾞｰ　ﾚｲﾝ　ｷﾝｸﾞ　ｼﾞｰｻﾞｽ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あなたはすべてのくさりをとき、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永遠に治める、王なるイエス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89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Every giant will fall, the mountains will move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ｼﾞｬｲｱﾝﾄ　ｳｨﾙ　ﾌｫｰﾙ　ｻﾞ　ﾏｳﾝﾃﾝｽﾞ　ｳｨﾙ　ﾑｰﾌﾞ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latin typeface="HGP創英角ﾎﾟｯﾌﾟ体" pitchFamily="50" charset="-128"/>
                <a:ea typeface="HGP創英角ﾎﾟｯﾌﾟ体" pitchFamily="50" charset="-128"/>
              </a:rPr>
              <a:t>Every chain of the past, You've broken in two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ﾁｪｲﾝ　ｵﾌﾞ　ｻﾞ　ﾊﾟｽﾄ　ﾕｰﾌﾞ　ﾌﾞﾛｰｸﾝ　ｲﾝ　ﾂｰ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すべての巨人は倒れ、全ての山も動く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過去のくさりは全て砕かれる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4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Over fear, over lies, we're singing the truth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ｵｰﾊﾞｰ　ﾌｨｱ　ｵｰﾊﾞｰ　ﾗｲｽﾞ　ｳｨｱ　ｼﾝｷﾞﾝｸﾞ　ｻﾞ　ﾄｩﾙｰｽ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That nothing is impossible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ｻﾞｯﾄ　ﾅｼﾝｸﾞ　ｲｽﾞ　ｲﾝﾎﾟｯｼﾌﾞﾙ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983692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恐れや嘘を超えて真実を歌う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あなたにはなにも不可能がない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652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Every giant will fall, the mountains will move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ｼﾞｬｲｱﾝﾄ　ｳｨﾙ　ﾌｫｰﾙ　ｻﾞ　ﾏｳﾝﾃﾝｽﾞ　ｳｨﾙ　ﾑｰﾌﾞ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latin typeface="HGP創英角ﾎﾟｯﾌﾟ体" pitchFamily="50" charset="-128"/>
                <a:ea typeface="HGP創英角ﾎﾟｯﾌﾟ体" pitchFamily="50" charset="-128"/>
              </a:rPr>
              <a:t>Every chain of the past, You've broken in two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ﾁｪｲﾝ　ｵﾌﾞ　ｻﾞ　ﾊﾟｽﾄ　ﾕｰﾌﾞ　ﾌﾞﾛｰｸﾝ　ｲﾝ　ﾂｰ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すべての巨人は倒れ、全ての山も動く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過去のくさりは全て砕かれる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7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There is victory in the end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ｾﾞｱ　ｲｽﾞ　ﾋﾞｸﾄﾘｰ　ｲﾝ　ｼﾞ　ｴﾝﾄﾞ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Your love is my battle cry</a:t>
            </a:r>
            <a:endParaRPr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ﾕｱ　ﾗﾌﾞ　ｲｽﾞ　ﾏｲ　ﾊﾞﾄﾙ　ｸﾗｲ</a:t>
            </a: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最後には勝利がある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あなたの愛が私の心の叫び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893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Over fear, over lies, we're singing the truth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ｵｰﾊﾞｰ　ﾌｨｱ　ｵｰﾊﾞｰ　ﾗｲｽﾞ　ｳｨｱ　ｼﾝｷﾞﾝｸﾞ　ｻﾞ　ﾄｩﾙｰｽ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That nothing is impossible with You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ｻﾞｯﾄ　ﾅｼﾝｸﾞ　ｲｽﾞ　ｲﾝﾎﾟｯｼﾌﾞﾙ　ｳｨｽﾞ　ﾕｰ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983692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恐れや嘘を超えて真実を歌う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あなたにはなにも不可能がない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451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When my fears, like Jericho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ｳｪﾝ　ﾏｲ　ﾌｨｱｰｽﾞ　ﾗｲｸ　ｼﾞｪﾘｺ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Build their walls around my soul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ﾋﾞﾙﾄﾞ　ｾﾞｱ　ｳｫｰﾙｽﾞ　ｱﾗｳﾝﾄﾞ　ﾏｲ　ｿｳﾙ</a:t>
            </a: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恐れが私の心の周りにエリコのかべのようにそびえるとき、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2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When my heart is overthrown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ｳｪﾝ　ﾏｲ　ﾊｰﾄ　ｲｽﾞ　ｵｰﾊﾞｰｽﾛｳﾝ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Your love is my battle cry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ﾕｱ　ﾗﾌﾞ　ｲｽﾞ　ﾏｲ　ﾊﾞﾄﾙ　ｸﾗｲ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The anthem for all my life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　ｱﾝｾﾑ　ﾌｫｱ　ｵｰﾙ　ﾏｲ　ﾗｲﾌ</a:t>
            </a: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5119158"/>
            <a:ext cx="12192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心が弱った時、あなたの愛は私の心の叫び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人生の歌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2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Every giant will fall, the mountains will move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ｼﾞｬｲｱﾝﾄ　ｳｨﾙ　ﾌｫｰﾙ　ｻﾞ　ﾏｳﾝﾃﾝｽﾞ　ｳｨﾙ　ﾑｰﾌﾞ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latin typeface="HGP創英角ﾎﾟｯﾌﾟ体" pitchFamily="50" charset="-128"/>
                <a:ea typeface="HGP創英角ﾎﾟｯﾌﾟ体" pitchFamily="50" charset="-128"/>
              </a:rPr>
              <a:t>Every chain of the past, You've broken in two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ﾁｪｲﾝ　ｵﾌﾞ　ｻﾞ　ﾊﾟｽﾄ　ﾕｰﾌﾞ　ﾌﾞﾛｰｸﾝ　ｲﾝ　ﾂｰ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すべての巨人は倒れ、全ての山も動く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過去のくさりは全て砕かれる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3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Over fear, over lies, we're singing the truth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ｵｰﾊﾞｰ　ﾌｨｱ　ｵｰﾊﾞｰ　ﾗｲｽﾞ　ｳｨｱ　ｼﾝｷﾞﾝｸﾞ　ｻﾞ　ﾄｩﾙｰｽ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That nothing is impossible with You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ｻﾞｯﾄ　ﾅｼﾝｸﾞ　ｲｽﾞ　ｲﾝﾎﾟｯｼﾌﾞﾙ　ｳｨｽﾞ　ﾕｰ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With You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ｳｨｽﾞ　ﾕｰ</a:t>
            </a: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983692"/>
            <a:ext cx="121920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恐れや嘘を超えて真実を歌う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あなたにはなにも不可能がない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あなたには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0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There is hope within the fight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ｾﾞｱ　ｲｽﾞ　ﾎｰﾌﾟ　ｳｨｽﾞｲﾝ　ｻﾞ　ﾌｧｲﾄ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In the wars that rage inside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ｲﾝ　ｻﾞ　ｳｫｱｰｽﾞ　ｻﾞｯﾄ　ﾚｲｼﾞ　ｲﾝｻｲﾄﾞ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心の中に戦いが続くなかでも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希望がある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01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Though the shadows steal the light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ｿﾞｳ　ｻﾞ　ｼｬﾄﾞｳｽﾞ　ｽﾃｨｰﾙ　ｻﾞ　ﾗｲﾄ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Your love is my battle cry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ﾕｱ　ﾗﾌﾞ　ｲｽﾞ　ﾏｲ　ﾊﾞﾄﾙ　ｸﾗｲ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ja-JP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The anthem for all my life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ｻﾞ　ｱﾝｾﾑ　ﾌｫｱ　ｵｰﾙ　ﾏｲ　ﾗｲﾌ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5000625"/>
            <a:ext cx="1219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影が光をうばったとしても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あなたの愛は私の心のさけび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私の人生の歌</a:t>
            </a:r>
            <a:endParaRPr lang="ja-JP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13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9388"/>
            <a:ext cx="12192000" cy="413861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itchFamily="50" charset="-128"/>
                <a:ea typeface="HGP創英角ﾎﾟｯﾌﾟ体" pitchFamily="50" charset="-128"/>
              </a:rPr>
              <a:t>Every giant will fall, the mountains will move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ｼﾞｬｲｱﾝﾄ　ｳｨﾙ　ﾌｫｰﾙ　ｻﾞ　ﾏｳﾝﾃﾝｽﾞ　ｳｨﾙ　ﾑｰﾌﾞ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latin typeface="HGP創英角ﾎﾟｯﾌﾟ体" pitchFamily="50" charset="-128"/>
                <a:ea typeface="HGP創英角ﾎﾟｯﾌﾟ体" pitchFamily="50" charset="-128"/>
              </a:rPr>
              <a:t>Every chain of the past, You've broken in two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3600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ｴﾌﾞﾘｰ　ﾁｪｲﾝ　ｵﾌﾞ　ｻﾞ　ﾊﾟｽﾄ　ﾕｰﾌﾞ　ﾌﾞﾛｰｸﾝ　ｲﾝ　ﾂｰ</a:t>
            </a:r>
            <a:endParaRPr lang="en-US" altLang="ja-JP" sz="3600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-16933" y="4797425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すべての巨人は倒れ、全ての山も動く</a:t>
            </a:r>
            <a:endParaRPr lang="en-US" altLang="ja-JP" i="1" dirty="0">
              <a:solidFill>
                <a:srgbClr val="FFFF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i="1" dirty="0">
                <a:solidFill>
                  <a:srgbClr val="FFFFFF"/>
                </a:solidFill>
                <a:latin typeface="HGP創英角ﾎﾟｯﾌﾟ体" pitchFamily="50" charset="-128"/>
                <a:ea typeface="HGP創英角ﾎﾟｯﾌﾟ体" pitchFamily="50" charset="-128"/>
              </a:rPr>
              <a:t>過去のくさりは全て砕かれる</a:t>
            </a:r>
            <a:endParaRPr lang="ja-JP" alt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7240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794</Words>
  <Application>Microsoft Office PowerPoint</Application>
  <PresentationFormat>ワイド画面</PresentationFormat>
  <Paragraphs>170</Paragraphs>
  <Slides>20</Slides>
  <Notes>20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Ota, Ryohei (DF PL ECS ENG EGM)</cp:lastModifiedBy>
  <cp:revision>40</cp:revision>
  <dcterms:created xsi:type="dcterms:W3CDTF">2016-09-23T04:25:44Z</dcterms:created>
  <dcterms:modified xsi:type="dcterms:W3CDTF">2018-05-14T16:49:37Z</dcterms:modified>
</cp:coreProperties>
</file>