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</p:sldMasterIdLst>
  <p:notesMasterIdLst>
    <p:notesMasterId r:id="rId19"/>
  </p:notesMasterIdLst>
  <p:sldIdLst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14" r:id="rId11"/>
    <p:sldId id="324" r:id="rId12"/>
    <p:sldId id="325" r:id="rId13"/>
    <p:sldId id="326" r:id="rId14"/>
    <p:sldId id="313" r:id="rId15"/>
    <p:sldId id="312" r:id="rId16"/>
    <p:sldId id="327" r:id="rId17"/>
    <p:sldId id="32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 パスタ" initials="sパ" lastIdx="1" clrIdx="0">
    <p:extLst>
      <p:ext uri="{19B8F6BF-5375-455C-9EA6-DF929625EA0E}">
        <p15:presenceInfo xmlns:p15="http://schemas.microsoft.com/office/powerpoint/2012/main" userId="49b4b5d626435b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94660"/>
  </p:normalViewPr>
  <p:slideViewPr>
    <p:cSldViewPr snapToGrid="0">
      <p:cViewPr varScale="1">
        <p:scale>
          <a:sx n="60" d="100"/>
          <a:sy n="60" d="100"/>
        </p:scale>
        <p:origin x="6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 パスタ" userId="49b4b5d626435bc5" providerId="LiveId" clId="{8E89D618-A766-4B47-A7E8-4C90F7CE6197}"/>
    <pc:docChg chg="undo redo custSel addSld delSld modSld">
      <pc:chgData name="st パスタ" userId="49b4b5d626435bc5" providerId="LiveId" clId="{8E89D618-A766-4B47-A7E8-4C90F7CE6197}" dt="2020-11-07T22:56:05.532" v="808" actId="47"/>
      <pc:docMkLst>
        <pc:docMk/>
      </pc:docMkLst>
      <pc:sldChg chg="del">
        <pc:chgData name="st パスタ" userId="49b4b5d626435bc5" providerId="LiveId" clId="{8E89D618-A766-4B47-A7E8-4C90F7CE6197}" dt="2020-11-07T12:18:22.121" v="2" actId="47"/>
        <pc:sldMkLst>
          <pc:docMk/>
          <pc:sldMk cId="875869172" sldId="297"/>
        </pc:sldMkLst>
      </pc:sldChg>
      <pc:sldChg chg="del">
        <pc:chgData name="st パスタ" userId="49b4b5d626435bc5" providerId="LiveId" clId="{8E89D618-A766-4B47-A7E8-4C90F7CE6197}" dt="2020-11-07T12:18:25.302" v="3" actId="47"/>
        <pc:sldMkLst>
          <pc:docMk/>
          <pc:sldMk cId="4177371703" sldId="311"/>
        </pc:sldMkLst>
      </pc:sldChg>
      <pc:sldChg chg="addSp delSp modSp mod">
        <pc:chgData name="st パスタ" userId="49b4b5d626435bc5" providerId="LiveId" clId="{8E89D618-A766-4B47-A7E8-4C90F7CE6197}" dt="2020-11-07T12:38:48.840" v="581"/>
        <pc:sldMkLst>
          <pc:docMk/>
          <pc:sldMk cId="630412889" sldId="314"/>
        </pc:sldMkLst>
        <pc:picChg chg="mod">
          <ac:chgData name="st パスタ" userId="49b4b5d626435bc5" providerId="LiveId" clId="{8E89D618-A766-4B47-A7E8-4C90F7CE6197}" dt="2020-11-07T12:18:12.309" v="1" actId="14100"/>
          <ac:picMkLst>
            <pc:docMk/>
            <pc:sldMk cId="630412889" sldId="314"/>
            <ac:picMk id="4" creationId="{CF9C5EC6-E23A-4306-9060-9A84CE8968BD}"/>
          </ac:picMkLst>
        </pc:picChg>
        <pc:picChg chg="add del">
          <ac:chgData name="st パスタ" userId="49b4b5d626435bc5" providerId="LiveId" clId="{8E89D618-A766-4B47-A7E8-4C90F7CE6197}" dt="2020-11-07T12:38:48.840" v="581"/>
          <ac:picMkLst>
            <pc:docMk/>
            <pc:sldMk cId="630412889" sldId="314"/>
            <ac:picMk id="1026" creationId="{182CEFE7-3BA9-4238-AEF3-B685739437D1}"/>
          </ac:picMkLst>
        </pc:picChg>
      </pc:sldChg>
      <pc:sldChg chg="new del">
        <pc:chgData name="st パスタ" userId="49b4b5d626435bc5" providerId="LiveId" clId="{8E89D618-A766-4B47-A7E8-4C90F7CE6197}" dt="2020-11-07T22:56:05.532" v="808" actId="47"/>
        <pc:sldMkLst>
          <pc:docMk/>
          <pc:sldMk cId="2325719249" sldId="315"/>
        </pc:sldMkLst>
      </pc:sldChg>
      <pc:sldChg chg="addSp delSp modSp new mod modClrScheme chgLayout">
        <pc:chgData name="st パスタ" userId="49b4b5d626435bc5" providerId="LiveId" clId="{8E89D618-A766-4B47-A7E8-4C90F7CE6197}" dt="2020-11-07T12:24:53.559" v="186" actId="14100"/>
        <pc:sldMkLst>
          <pc:docMk/>
          <pc:sldMk cId="2531537335" sldId="316"/>
        </pc:sldMkLst>
        <pc:spChg chg="mod ord">
          <ac:chgData name="st パスタ" userId="49b4b5d626435bc5" providerId="LiveId" clId="{8E89D618-A766-4B47-A7E8-4C90F7CE6197}" dt="2020-11-07T12:24:09.468" v="175"/>
          <ac:spMkLst>
            <pc:docMk/>
            <pc:sldMk cId="2531537335" sldId="316"/>
            <ac:spMk id="2" creationId="{4A78C364-64BD-4D12-955F-BE3D5B4166EF}"/>
          </ac:spMkLst>
        </pc:spChg>
        <pc:spChg chg="del mod ord">
          <ac:chgData name="st パスタ" userId="49b4b5d626435bc5" providerId="LiveId" clId="{8E89D618-A766-4B47-A7E8-4C90F7CE6197}" dt="2020-11-07T12:21:20.721" v="133" actId="700"/>
          <ac:spMkLst>
            <pc:docMk/>
            <pc:sldMk cId="2531537335" sldId="316"/>
            <ac:spMk id="3" creationId="{250DEFC5-1386-4345-AF6E-D22005D19D1C}"/>
          </ac:spMkLst>
        </pc:spChg>
        <pc:spChg chg="add mod ord">
          <ac:chgData name="st パスタ" userId="49b4b5d626435bc5" providerId="LiveId" clId="{8E89D618-A766-4B47-A7E8-4C90F7CE6197}" dt="2020-11-07T12:24:53.559" v="186" actId="14100"/>
          <ac:spMkLst>
            <pc:docMk/>
            <pc:sldMk cId="2531537335" sldId="316"/>
            <ac:spMk id="4" creationId="{60A656A3-1A45-4970-9593-6ACD2E150FBA}"/>
          </ac:spMkLst>
        </pc:spChg>
        <pc:spChg chg="add mod ord">
          <ac:chgData name="st パスタ" userId="49b4b5d626435bc5" providerId="LiveId" clId="{8E89D618-A766-4B47-A7E8-4C90F7CE6197}" dt="2020-11-07T12:24:49.837" v="185" actId="14100"/>
          <ac:spMkLst>
            <pc:docMk/>
            <pc:sldMk cId="2531537335" sldId="316"/>
            <ac:spMk id="5" creationId="{83D5C9E0-8B78-410F-8739-F2DA0BD4EC6B}"/>
          </ac:spMkLst>
        </pc:spChg>
      </pc:sldChg>
      <pc:sldChg chg="modSp add mod addCm delCm">
        <pc:chgData name="st パスタ" userId="49b4b5d626435bc5" providerId="LiveId" clId="{8E89D618-A766-4B47-A7E8-4C90F7CE6197}" dt="2020-11-07T12:26:26.496" v="199" actId="1592"/>
        <pc:sldMkLst>
          <pc:docMk/>
          <pc:sldMk cId="1132454253" sldId="317"/>
        </pc:sldMkLst>
        <pc:spChg chg="mod">
          <ac:chgData name="st パスタ" userId="49b4b5d626435bc5" providerId="LiveId" clId="{8E89D618-A766-4B47-A7E8-4C90F7CE6197}" dt="2020-11-07T12:25:22.024" v="192"/>
          <ac:spMkLst>
            <pc:docMk/>
            <pc:sldMk cId="1132454253" sldId="317"/>
            <ac:spMk id="4" creationId="{60A656A3-1A45-4970-9593-6ACD2E150FBA}"/>
          </ac:spMkLst>
        </pc:spChg>
        <pc:spChg chg="mod">
          <ac:chgData name="st パスタ" userId="49b4b5d626435bc5" providerId="LiveId" clId="{8E89D618-A766-4B47-A7E8-4C90F7CE6197}" dt="2020-11-07T12:25:54.501" v="197"/>
          <ac:spMkLst>
            <pc:docMk/>
            <pc:sldMk cId="1132454253" sldId="317"/>
            <ac:spMk id="5" creationId="{83D5C9E0-8B78-410F-8739-F2DA0BD4EC6B}"/>
          </ac:spMkLst>
        </pc:spChg>
      </pc:sldChg>
      <pc:sldChg chg="modSp add mod">
        <pc:chgData name="st パスタ" userId="49b4b5d626435bc5" providerId="LiveId" clId="{8E89D618-A766-4B47-A7E8-4C90F7CE6197}" dt="2020-11-07T12:28:05.597" v="266"/>
        <pc:sldMkLst>
          <pc:docMk/>
          <pc:sldMk cId="202847278" sldId="318"/>
        </pc:sldMkLst>
        <pc:spChg chg="mod">
          <ac:chgData name="st パスタ" userId="49b4b5d626435bc5" providerId="LiveId" clId="{8E89D618-A766-4B47-A7E8-4C90F7CE6197}" dt="2020-11-07T12:27:24.504" v="256" actId="20577"/>
          <ac:spMkLst>
            <pc:docMk/>
            <pc:sldMk cId="202847278" sldId="318"/>
            <ac:spMk id="2" creationId="{4A78C364-64BD-4D12-955F-BE3D5B4166EF}"/>
          </ac:spMkLst>
        </pc:spChg>
        <pc:spChg chg="mod">
          <ac:chgData name="st パスタ" userId="49b4b5d626435bc5" providerId="LiveId" clId="{8E89D618-A766-4B47-A7E8-4C90F7CE6197}" dt="2020-11-07T12:27:49.857" v="261"/>
          <ac:spMkLst>
            <pc:docMk/>
            <pc:sldMk cId="202847278" sldId="318"/>
            <ac:spMk id="4" creationId="{60A656A3-1A45-4970-9593-6ACD2E150FBA}"/>
          </ac:spMkLst>
        </pc:spChg>
        <pc:spChg chg="mod">
          <ac:chgData name="st パスタ" userId="49b4b5d626435bc5" providerId="LiveId" clId="{8E89D618-A766-4B47-A7E8-4C90F7CE6197}" dt="2020-11-07T12:28:05.597" v="266"/>
          <ac:spMkLst>
            <pc:docMk/>
            <pc:sldMk cId="202847278" sldId="318"/>
            <ac:spMk id="5" creationId="{83D5C9E0-8B78-410F-8739-F2DA0BD4EC6B}"/>
          </ac:spMkLst>
        </pc:spChg>
      </pc:sldChg>
      <pc:sldChg chg="modSp add mod">
        <pc:chgData name="st パスタ" userId="49b4b5d626435bc5" providerId="LiveId" clId="{8E89D618-A766-4B47-A7E8-4C90F7CE6197}" dt="2020-11-07T12:29:11.625" v="412"/>
        <pc:sldMkLst>
          <pc:docMk/>
          <pc:sldMk cId="1281181308" sldId="319"/>
        </pc:sldMkLst>
        <pc:spChg chg="mod">
          <ac:chgData name="st パスタ" userId="49b4b5d626435bc5" providerId="LiveId" clId="{8E89D618-A766-4B47-A7E8-4C90F7CE6197}" dt="2020-11-07T12:28:47.551" v="312" actId="20577"/>
          <ac:spMkLst>
            <pc:docMk/>
            <pc:sldMk cId="1281181308" sldId="319"/>
            <ac:spMk id="4" creationId="{60A656A3-1A45-4970-9593-6ACD2E150FBA}"/>
          </ac:spMkLst>
        </pc:spChg>
        <pc:spChg chg="mod">
          <ac:chgData name="st パスタ" userId="49b4b5d626435bc5" providerId="LiveId" clId="{8E89D618-A766-4B47-A7E8-4C90F7CE6197}" dt="2020-11-07T12:29:11.625" v="412"/>
          <ac:spMkLst>
            <pc:docMk/>
            <pc:sldMk cId="1281181308" sldId="319"/>
            <ac:spMk id="5" creationId="{83D5C9E0-8B78-410F-8739-F2DA0BD4EC6B}"/>
          </ac:spMkLst>
        </pc:spChg>
      </pc:sldChg>
      <pc:sldChg chg="modSp add mod">
        <pc:chgData name="st パスタ" userId="49b4b5d626435bc5" providerId="LiveId" clId="{8E89D618-A766-4B47-A7E8-4C90F7CE6197}" dt="2020-11-07T12:29:47.822" v="424"/>
        <pc:sldMkLst>
          <pc:docMk/>
          <pc:sldMk cId="1002780184" sldId="320"/>
        </pc:sldMkLst>
        <pc:spChg chg="mod">
          <ac:chgData name="st パスタ" userId="49b4b5d626435bc5" providerId="LiveId" clId="{8E89D618-A766-4B47-A7E8-4C90F7CE6197}" dt="2020-11-07T12:29:47.822" v="424"/>
          <ac:spMkLst>
            <pc:docMk/>
            <pc:sldMk cId="1002780184" sldId="320"/>
            <ac:spMk id="4" creationId="{60A656A3-1A45-4970-9593-6ACD2E150FBA}"/>
          </ac:spMkLst>
        </pc:spChg>
        <pc:spChg chg="mod">
          <ac:chgData name="st パスタ" userId="49b4b5d626435bc5" providerId="LiveId" clId="{8E89D618-A766-4B47-A7E8-4C90F7CE6197}" dt="2020-11-07T12:29:31.376" v="417"/>
          <ac:spMkLst>
            <pc:docMk/>
            <pc:sldMk cId="1002780184" sldId="320"/>
            <ac:spMk id="5" creationId="{83D5C9E0-8B78-410F-8739-F2DA0BD4EC6B}"/>
          </ac:spMkLst>
        </pc:spChg>
      </pc:sldChg>
      <pc:sldChg chg="modSp add mod">
        <pc:chgData name="st パスタ" userId="49b4b5d626435bc5" providerId="LiveId" clId="{8E89D618-A766-4B47-A7E8-4C90F7CE6197}" dt="2020-11-07T12:30:25.916" v="471"/>
        <pc:sldMkLst>
          <pc:docMk/>
          <pc:sldMk cId="2984502901" sldId="321"/>
        </pc:sldMkLst>
        <pc:spChg chg="mod">
          <ac:chgData name="st パスタ" userId="49b4b5d626435bc5" providerId="LiveId" clId="{8E89D618-A766-4B47-A7E8-4C90F7CE6197}" dt="2020-11-07T12:30:07.021" v="466"/>
          <ac:spMkLst>
            <pc:docMk/>
            <pc:sldMk cId="2984502901" sldId="321"/>
            <ac:spMk id="4" creationId="{60A656A3-1A45-4970-9593-6ACD2E150FBA}"/>
          </ac:spMkLst>
        </pc:spChg>
        <pc:spChg chg="mod">
          <ac:chgData name="st パスタ" userId="49b4b5d626435bc5" providerId="LiveId" clId="{8E89D618-A766-4B47-A7E8-4C90F7CE6197}" dt="2020-11-07T12:30:25.916" v="471"/>
          <ac:spMkLst>
            <pc:docMk/>
            <pc:sldMk cId="2984502901" sldId="321"/>
            <ac:spMk id="5" creationId="{83D5C9E0-8B78-410F-8739-F2DA0BD4EC6B}"/>
          </ac:spMkLst>
        </pc:spChg>
      </pc:sldChg>
      <pc:sldChg chg="modSp add mod">
        <pc:chgData name="st パスタ" userId="49b4b5d626435bc5" providerId="LiveId" clId="{8E89D618-A766-4B47-A7E8-4C90F7CE6197}" dt="2020-11-07T12:31:08.256" v="482"/>
        <pc:sldMkLst>
          <pc:docMk/>
          <pc:sldMk cId="1869034056" sldId="322"/>
        </pc:sldMkLst>
        <pc:spChg chg="mod">
          <ac:chgData name="st パスタ" userId="49b4b5d626435bc5" providerId="LiveId" clId="{8E89D618-A766-4B47-A7E8-4C90F7CE6197}" dt="2020-11-07T12:31:08.256" v="482"/>
          <ac:spMkLst>
            <pc:docMk/>
            <pc:sldMk cId="1869034056" sldId="322"/>
            <ac:spMk id="4" creationId="{60A656A3-1A45-4970-9593-6ACD2E150FBA}"/>
          </ac:spMkLst>
        </pc:spChg>
        <pc:spChg chg="mod">
          <ac:chgData name="st パスタ" userId="49b4b5d626435bc5" providerId="LiveId" clId="{8E89D618-A766-4B47-A7E8-4C90F7CE6197}" dt="2020-11-07T12:30:48.649" v="477"/>
          <ac:spMkLst>
            <pc:docMk/>
            <pc:sldMk cId="1869034056" sldId="322"/>
            <ac:spMk id="5" creationId="{83D5C9E0-8B78-410F-8739-F2DA0BD4EC6B}"/>
          </ac:spMkLst>
        </pc:spChg>
      </pc:sldChg>
      <pc:sldChg chg="modSp add mod">
        <pc:chgData name="st パスタ" userId="49b4b5d626435bc5" providerId="LiveId" clId="{8E89D618-A766-4B47-A7E8-4C90F7CE6197}" dt="2020-11-07T12:33:01.830" v="579" actId="20577"/>
        <pc:sldMkLst>
          <pc:docMk/>
          <pc:sldMk cId="3169712760" sldId="323"/>
        </pc:sldMkLst>
        <pc:spChg chg="mod">
          <ac:chgData name="st パスタ" userId="49b4b5d626435bc5" providerId="LiveId" clId="{8E89D618-A766-4B47-A7E8-4C90F7CE6197}" dt="2020-11-07T12:32:48.268" v="563"/>
          <ac:spMkLst>
            <pc:docMk/>
            <pc:sldMk cId="3169712760" sldId="323"/>
            <ac:spMk id="2" creationId="{4A78C364-64BD-4D12-955F-BE3D5B4166EF}"/>
          </ac:spMkLst>
        </pc:spChg>
        <pc:spChg chg="mod">
          <ac:chgData name="st パスタ" userId="49b4b5d626435bc5" providerId="LiveId" clId="{8E89D618-A766-4B47-A7E8-4C90F7CE6197}" dt="2020-11-07T12:32:07.728" v="553" actId="20577"/>
          <ac:spMkLst>
            <pc:docMk/>
            <pc:sldMk cId="3169712760" sldId="323"/>
            <ac:spMk id="4" creationId="{60A656A3-1A45-4970-9593-6ACD2E150FBA}"/>
          </ac:spMkLst>
        </pc:spChg>
        <pc:spChg chg="mod">
          <ac:chgData name="st パスタ" userId="49b4b5d626435bc5" providerId="LiveId" clId="{8E89D618-A766-4B47-A7E8-4C90F7CE6197}" dt="2020-11-07T12:33:01.830" v="579" actId="20577"/>
          <ac:spMkLst>
            <pc:docMk/>
            <pc:sldMk cId="3169712760" sldId="323"/>
            <ac:spMk id="5" creationId="{83D5C9E0-8B78-410F-8739-F2DA0BD4EC6B}"/>
          </ac:spMkLst>
        </pc:spChg>
      </pc:sldChg>
      <pc:sldChg chg="addSp delSp modSp new mod setBg modAnim">
        <pc:chgData name="st パスタ" userId="49b4b5d626435bc5" providerId="LiveId" clId="{8E89D618-A766-4B47-A7E8-4C90F7CE6197}" dt="2020-11-07T12:47:49.138" v="701"/>
        <pc:sldMkLst>
          <pc:docMk/>
          <pc:sldMk cId="3405109101" sldId="324"/>
        </pc:sldMkLst>
        <pc:spChg chg="add mod">
          <ac:chgData name="st パスタ" userId="49b4b5d626435bc5" providerId="LiveId" clId="{8E89D618-A766-4B47-A7E8-4C90F7CE6197}" dt="2020-11-07T12:42:43.110" v="620" actId="164"/>
          <ac:spMkLst>
            <pc:docMk/>
            <pc:sldMk cId="3405109101" sldId="324"/>
            <ac:spMk id="5" creationId="{B476AE16-D89E-44B9-8D9E-C68DAA5CA237}"/>
          </ac:spMkLst>
        </pc:spChg>
        <pc:spChg chg="add mod">
          <ac:chgData name="st パスタ" userId="49b4b5d626435bc5" providerId="LiveId" clId="{8E89D618-A766-4B47-A7E8-4C90F7CE6197}" dt="2020-11-07T12:42:43.110" v="620" actId="164"/>
          <ac:spMkLst>
            <pc:docMk/>
            <pc:sldMk cId="3405109101" sldId="324"/>
            <ac:spMk id="7" creationId="{81E56C68-6A4C-434F-A69B-C8BD6A58BD29}"/>
          </ac:spMkLst>
        </pc:spChg>
        <pc:spChg chg="add mod">
          <ac:chgData name="st パスタ" userId="49b4b5d626435bc5" providerId="LiveId" clId="{8E89D618-A766-4B47-A7E8-4C90F7CE6197}" dt="2020-11-07T12:42:43.110" v="620" actId="164"/>
          <ac:spMkLst>
            <pc:docMk/>
            <pc:sldMk cId="3405109101" sldId="324"/>
            <ac:spMk id="9" creationId="{AD5DB273-028D-4928-B16E-378742CD772A}"/>
          </ac:spMkLst>
        </pc:spChg>
        <pc:spChg chg="add mod">
          <ac:chgData name="st パスタ" userId="49b4b5d626435bc5" providerId="LiveId" clId="{8E89D618-A766-4B47-A7E8-4C90F7CE6197}" dt="2020-11-07T12:42:43.110" v="620" actId="164"/>
          <ac:spMkLst>
            <pc:docMk/>
            <pc:sldMk cId="3405109101" sldId="324"/>
            <ac:spMk id="11" creationId="{C5CF601E-502B-49EE-B536-2FE62B4A6957}"/>
          </ac:spMkLst>
        </pc:spChg>
        <pc:spChg chg="add mod">
          <ac:chgData name="st パスタ" userId="49b4b5d626435bc5" providerId="LiveId" clId="{8E89D618-A766-4B47-A7E8-4C90F7CE6197}" dt="2020-11-07T12:42:43.110" v="620" actId="164"/>
          <ac:spMkLst>
            <pc:docMk/>
            <pc:sldMk cId="3405109101" sldId="324"/>
            <ac:spMk id="13" creationId="{41468F9E-25CF-4109-8A6B-AABFA013BBDC}"/>
          </ac:spMkLst>
        </pc:spChg>
        <pc:spChg chg="add del">
          <ac:chgData name="st パスタ" userId="49b4b5d626435bc5" providerId="LiveId" clId="{8E89D618-A766-4B47-A7E8-4C90F7CE6197}" dt="2020-11-07T12:43:02.035" v="622" actId="11529"/>
          <ac:spMkLst>
            <pc:docMk/>
            <pc:sldMk cId="3405109101" sldId="324"/>
            <ac:spMk id="15" creationId="{5A7C1D0D-8E90-45FE-8B19-1926C2D8A5EB}"/>
          </ac:spMkLst>
        </pc:spChg>
        <pc:spChg chg="add mod">
          <ac:chgData name="st パスタ" userId="49b4b5d626435bc5" providerId="LiveId" clId="{8E89D618-A766-4B47-A7E8-4C90F7CE6197}" dt="2020-11-07T12:44:48.329" v="669" actId="1037"/>
          <ac:spMkLst>
            <pc:docMk/>
            <pc:sldMk cId="3405109101" sldId="324"/>
            <ac:spMk id="17" creationId="{A2F542CA-21EE-4F10-B826-BF6596BA1F57}"/>
          </ac:spMkLst>
        </pc:spChg>
        <pc:spChg chg="add mod">
          <ac:chgData name="st パスタ" userId="49b4b5d626435bc5" providerId="LiveId" clId="{8E89D618-A766-4B47-A7E8-4C90F7CE6197}" dt="2020-11-07T12:44:42.619" v="656" actId="1076"/>
          <ac:spMkLst>
            <pc:docMk/>
            <pc:sldMk cId="3405109101" sldId="324"/>
            <ac:spMk id="19" creationId="{F0FFC907-15DC-46E1-8589-295349984C78}"/>
          </ac:spMkLst>
        </pc:spChg>
        <pc:spChg chg="add mod">
          <ac:chgData name="st パスタ" userId="49b4b5d626435bc5" providerId="LiveId" clId="{8E89D618-A766-4B47-A7E8-4C90F7CE6197}" dt="2020-11-07T12:46:51.228" v="693" actId="1076"/>
          <ac:spMkLst>
            <pc:docMk/>
            <pc:sldMk cId="3405109101" sldId="324"/>
            <ac:spMk id="21" creationId="{7DEFFB10-B155-48AD-8E8B-0988094B4161}"/>
          </ac:spMkLst>
        </pc:spChg>
        <pc:spChg chg="add mod">
          <ac:chgData name="st パスタ" userId="49b4b5d626435bc5" providerId="LiveId" clId="{8E89D618-A766-4B47-A7E8-4C90F7CE6197}" dt="2020-11-07T12:46:28.239" v="677" actId="2085"/>
          <ac:spMkLst>
            <pc:docMk/>
            <pc:sldMk cId="3405109101" sldId="324"/>
            <ac:spMk id="22" creationId="{A4596A31-7F0F-4D61-BC87-8100611765B4}"/>
          </ac:spMkLst>
        </pc:spChg>
        <pc:spChg chg="add mod">
          <ac:chgData name="st パスタ" userId="49b4b5d626435bc5" providerId="LiveId" clId="{8E89D618-A766-4B47-A7E8-4C90F7CE6197}" dt="2020-11-07T12:47:28.645" v="697" actId="1076"/>
          <ac:spMkLst>
            <pc:docMk/>
            <pc:sldMk cId="3405109101" sldId="324"/>
            <ac:spMk id="23" creationId="{040AD322-468B-4D52-A36D-A4CCA701587F}"/>
          </ac:spMkLst>
        </pc:spChg>
        <pc:grpChg chg="add mod">
          <ac:chgData name="st パスタ" userId="49b4b5d626435bc5" providerId="LiveId" clId="{8E89D618-A766-4B47-A7E8-4C90F7CE6197}" dt="2020-11-07T12:42:43.110" v="620" actId="164"/>
          <ac:grpSpMkLst>
            <pc:docMk/>
            <pc:sldMk cId="3405109101" sldId="324"/>
            <ac:grpSpMk id="14" creationId="{FC6DD6EB-7A79-4CF6-A38A-B36490B8FE40}"/>
          </ac:grpSpMkLst>
        </pc:grpChg>
        <pc:picChg chg="add mod modCrop">
          <ac:chgData name="st パスタ" userId="49b4b5d626435bc5" providerId="LiveId" clId="{8E89D618-A766-4B47-A7E8-4C90F7CE6197}" dt="2020-11-07T12:42:43.110" v="620" actId="164"/>
          <ac:picMkLst>
            <pc:docMk/>
            <pc:sldMk cId="3405109101" sldId="324"/>
            <ac:picMk id="4" creationId="{936E77D6-78C7-4664-B6CD-493307FE5F01}"/>
          </ac:picMkLst>
        </pc:picChg>
      </pc:sldChg>
      <pc:sldChg chg="addSp modSp new mod modTransition">
        <pc:chgData name="st パスタ" userId="49b4b5d626435bc5" providerId="LiveId" clId="{8E89D618-A766-4B47-A7E8-4C90F7CE6197}" dt="2020-11-07T12:54:49.644" v="706"/>
        <pc:sldMkLst>
          <pc:docMk/>
          <pc:sldMk cId="1475074201" sldId="325"/>
        </pc:sldMkLst>
        <pc:picChg chg="add mod">
          <ac:chgData name="st パスタ" userId="49b4b5d626435bc5" providerId="LiveId" clId="{8E89D618-A766-4B47-A7E8-4C90F7CE6197}" dt="2020-11-07T12:54:40.408" v="705" actId="14100"/>
          <ac:picMkLst>
            <pc:docMk/>
            <pc:sldMk cId="1475074201" sldId="325"/>
            <ac:picMk id="4" creationId="{F22F6209-6211-4E82-8D7E-109DB6028C23}"/>
          </ac:picMkLst>
        </pc:picChg>
      </pc:sldChg>
      <pc:sldChg chg="modSp add mod">
        <pc:chgData name="st パスタ" userId="49b4b5d626435bc5" providerId="LiveId" clId="{8E89D618-A766-4B47-A7E8-4C90F7CE6197}" dt="2020-11-07T13:01:03.006" v="806" actId="207"/>
        <pc:sldMkLst>
          <pc:docMk/>
          <pc:sldMk cId="1764053460" sldId="326"/>
        </pc:sldMkLst>
        <pc:spChg chg="mod">
          <ac:chgData name="st パスタ" userId="49b4b5d626435bc5" providerId="LiveId" clId="{8E89D618-A766-4B47-A7E8-4C90F7CE6197}" dt="2020-11-07T13:01:03.006" v="806" actId="207"/>
          <ac:spMkLst>
            <pc:docMk/>
            <pc:sldMk cId="1764053460" sldId="326"/>
            <ac:spMk id="4" creationId="{60A656A3-1A45-4970-9593-6ACD2E150FBA}"/>
          </ac:spMkLst>
        </pc:spChg>
        <pc:spChg chg="mod">
          <ac:chgData name="st パスタ" userId="49b4b5d626435bc5" providerId="LiveId" clId="{8E89D618-A766-4B47-A7E8-4C90F7CE6197}" dt="2020-11-07T13:00:53.668" v="805" actId="207"/>
          <ac:spMkLst>
            <pc:docMk/>
            <pc:sldMk cId="1764053460" sldId="326"/>
            <ac:spMk id="5" creationId="{83D5C9E0-8B78-410F-8739-F2DA0BD4EC6B}"/>
          </ac:spMkLst>
        </pc:spChg>
      </pc:sldChg>
      <pc:sldChg chg="delSp modSp add del mod setBg delAnim">
        <pc:chgData name="st パスタ" userId="49b4b5d626435bc5" providerId="LiveId" clId="{8E89D618-A766-4B47-A7E8-4C90F7CE6197}" dt="2020-11-07T12:59:30.563" v="802" actId="47"/>
        <pc:sldMkLst>
          <pc:docMk/>
          <pc:sldMk cId="2085738255" sldId="326"/>
        </pc:sldMkLst>
        <pc:spChg chg="del">
          <ac:chgData name="st パスタ" userId="49b4b5d626435bc5" providerId="LiveId" clId="{8E89D618-A766-4B47-A7E8-4C90F7CE6197}" dt="2020-11-07T12:59:23.058" v="801" actId="478"/>
          <ac:spMkLst>
            <pc:docMk/>
            <pc:sldMk cId="2085738255" sldId="326"/>
            <ac:spMk id="2" creationId="{57B0AA07-5AD6-4B64-84EA-05D59DC3F819}"/>
          </ac:spMkLst>
        </pc:spChg>
        <pc:spChg chg="mod">
          <ac:chgData name="st パスタ" userId="49b4b5d626435bc5" providerId="LiveId" clId="{8E89D618-A766-4B47-A7E8-4C90F7CE6197}" dt="2020-11-07T12:55:51.818" v="714" actId="1036"/>
          <ac:spMkLst>
            <pc:docMk/>
            <pc:sldMk cId="2085738255" sldId="326"/>
            <ac:spMk id="21" creationId="{7DEFFB10-B155-48AD-8E8B-0988094B4161}"/>
          </ac:spMkLst>
        </pc:spChg>
        <pc:spChg chg="del">
          <ac:chgData name="st パスタ" userId="49b4b5d626435bc5" providerId="LiveId" clId="{8E89D618-A766-4B47-A7E8-4C90F7CE6197}" dt="2020-11-07T12:55:59.503" v="715" actId="478"/>
          <ac:spMkLst>
            <pc:docMk/>
            <pc:sldMk cId="2085738255" sldId="326"/>
            <ac:spMk id="22" creationId="{A4596A31-7F0F-4D61-BC87-8100611765B4}"/>
          </ac:spMkLst>
        </pc:spChg>
        <pc:spChg chg="del">
          <ac:chgData name="st パスタ" userId="49b4b5d626435bc5" providerId="LiveId" clId="{8E89D618-A766-4B47-A7E8-4C90F7CE6197}" dt="2020-11-07T12:56:03.978" v="716" actId="478"/>
          <ac:spMkLst>
            <pc:docMk/>
            <pc:sldMk cId="2085738255" sldId="326"/>
            <ac:spMk id="23" creationId="{040AD322-468B-4D52-A36D-A4CCA701587F}"/>
          </ac:spMkLst>
        </pc:spChg>
        <pc:grpChg chg="mod">
          <ac:chgData name="st パスタ" userId="49b4b5d626435bc5" providerId="LiveId" clId="{8E89D618-A766-4B47-A7E8-4C90F7CE6197}" dt="2020-11-07T12:59:17.812" v="800" actId="1038"/>
          <ac:grpSpMkLst>
            <pc:docMk/>
            <pc:sldMk cId="2085738255" sldId="326"/>
            <ac:grpSpMk id="14" creationId="{FC6DD6EB-7A79-4CF6-A38A-B36490B8FE40}"/>
          </ac:grpSpMkLst>
        </pc:grpChg>
      </pc:sldChg>
      <pc:sldChg chg="add">
        <pc:chgData name="st パスタ" userId="49b4b5d626435bc5" providerId="LiveId" clId="{8E89D618-A766-4B47-A7E8-4C90F7CE6197}" dt="2020-11-07T13:01:46.197" v="807"/>
        <pc:sldMkLst>
          <pc:docMk/>
          <pc:sldMk cId="2261766507" sldId="327"/>
        </pc:sldMkLst>
      </pc:sldChg>
      <pc:sldChg chg="add">
        <pc:chgData name="st パスタ" userId="49b4b5d626435bc5" providerId="LiveId" clId="{8E89D618-A766-4B47-A7E8-4C90F7CE6197}" dt="2020-11-07T13:01:46.197" v="807"/>
        <pc:sldMkLst>
          <pc:docMk/>
          <pc:sldMk cId="640547902" sldId="32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07鉄瓶ゴシック" panose="02000900000000000000" pitchFamily="50" charset="-128"/>
                <a:ea typeface="07鉄瓶ゴシック" panose="02000900000000000000" pitchFamily="50" charset="-128"/>
                <a:cs typeface="+mn-cs"/>
              </a:defRPr>
            </a:pPr>
            <a:r>
              <a:rPr lang="ja-JP" altLang="en-US" sz="3600" dirty="0">
                <a:latin typeface="07鉄瓶ゴシック" panose="02000900000000000000" pitchFamily="50" charset="-128"/>
                <a:ea typeface="07鉄瓶ゴシック" panose="02000900000000000000" pitchFamily="50" charset="-128"/>
              </a:rPr>
              <a:t>成長の違い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07鉄瓶ゴシック" panose="02000900000000000000" pitchFamily="50" charset="-128"/>
              <a:ea typeface="07鉄瓶ゴシック" panose="02000900000000000000" pitchFamily="50" charset="-128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牧師のみ</c:v>
                </c:pt>
              </c:strCache>
            </c:strRef>
          </c:tx>
          <c:spPr>
            <a:ln w="101600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1年目</c:v>
                </c:pt>
                <c:pt idx="1">
                  <c:v>2年目</c:v>
                </c:pt>
                <c:pt idx="2">
                  <c:v>3年目</c:v>
                </c:pt>
                <c:pt idx="3">
                  <c:v>4年目</c:v>
                </c:pt>
                <c:pt idx="4">
                  <c:v>5年目</c:v>
                </c:pt>
                <c:pt idx="5">
                  <c:v>6年目</c:v>
                </c:pt>
                <c:pt idx="6">
                  <c:v>7年目</c:v>
                </c:pt>
                <c:pt idx="7">
                  <c:v>8年目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F1-489B-A0A3-7463195063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弟子が弟子を産み出す</c:v>
                </c:pt>
              </c:strCache>
            </c:strRef>
          </c:tx>
          <c:spPr>
            <a:ln w="11430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1年目</c:v>
                </c:pt>
                <c:pt idx="1">
                  <c:v>2年目</c:v>
                </c:pt>
                <c:pt idx="2">
                  <c:v>3年目</c:v>
                </c:pt>
                <c:pt idx="3">
                  <c:v>4年目</c:v>
                </c:pt>
                <c:pt idx="4">
                  <c:v>5年目</c:v>
                </c:pt>
                <c:pt idx="5">
                  <c:v>6年目</c:v>
                </c:pt>
                <c:pt idx="6">
                  <c:v>7年目</c:v>
                </c:pt>
                <c:pt idx="7">
                  <c:v>8年目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F1-489B-A0A3-7463195063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81573535"/>
        <c:axId val="1393123551"/>
      </c:lineChart>
      <c:catAx>
        <c:axId val="1481573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07にくまるフォント" panose="02000900000000000000" pitchFamily="50" charset="-128"/>
                <a:ea typeface="07にくまるフォント" panose="02000900000000000000" pitchFamily="50" charset="-128"/>
                <a:cs typeface="+mn-cs"/>
              </a:defRPr>
            </a:pPr>
            <a:endParaRPr lang="ja-JP"/>
          </a:p>
        </c:txPr>
        <c:crossAx val="1393123551"/>
        <c:crosses val="autoZero"/>
        <c:auto val="1"/>
        <c:lblAlgn val="ctr"/>
        <c:lblOffset val="100"/>
        <c:noMultiLvlLbl val="0"/>
      </c:catAx>
      <c:valAx>
        <c:axId val="1393123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07にくまるフォント" panose="02000900000000000000" pitchFamily="50" charset="-128"/>
                <a:ea typeface="07にくまるフォント" panose="02000900000000000000" pitchFamily="50" charset="-128"/>
                <a:cs typeface="+mn-cs"/>
              </a:defRPr>
            </a:pPr>
            <a:endParaRPr lang="ja-JP"/>
          </a:p>
        </c:txPr>
        <c:crossAx val="1481573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 Pマーカー体E" panose="020B0600010101010101" pitchFamily="50" charset="-128"/>
              <a:ea typeface="AR Pマーカー体E" panose="020B0600010101010101" pitchFamily="50" charset="-128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91EBD-D6BA-4A3D-9EB8-774880498E4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8A22D-F005-4A91-86BD-5B8501FEB2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111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719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78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99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572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116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327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827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902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517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330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95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720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576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211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33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2897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083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3301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125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1474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92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99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251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2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293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429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3016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2701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355E80A-C6FD-4026-A353-368DD065E434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AD6057E-1C61-47CB-BD86-BC639EE2B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7000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82E1E75-65A4-40D4-80EE-A534D01C7E1D}" type="datetimeFigureOut">
              <a:rPr kumimoji="1" lang="ja-JP" altLang="en-US" smtClean="0"/>
              <a:t>2020/11/7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093E2-EE2B-4DE5-B5E5-566DE8E84D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00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kumimoji="1"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kumimoji="1"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kumimoji="1"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8C364-64BD-4D12-955F-BE3D5B41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264300"/>
            <a:ext cx="11712102" cy="1188720"/>
          </a:xfrm>
        </p:spPr>
        <p:txBody>
          <a:bodyPr/>
          <a:lstStyle/>
          <a:p>
            <a:r>
              <a:rPr lang="en-US" altLang="ja-JP" dirty="0"/>
              <a:t>Ⅰ</a:t>
            </a:r>
            <a:r>
              <a:rPr lang="ja-JP" altLang="en-US" dirty="0"/>
              <a:t>コリント</a:t>
            </a:r>
            <a:r>
              <a:rPr lang="en-US" altLang="ja-JP" dirty="0"/>
              <a:t>1</a:t>
            </a:r>
            <a:r>
              <a:rPr lang="ja-JP" altLang="en-US" dirty="0"/>
              <a:t>：</a:t>
            </a:r>
            <a:r>
              <a:rPr lang="en-US" altLang="ja-JP" dirty="0"/>
              <a:t>27</a:t>
            </a:r>
            <a:r>
              <a:rPr lang="ja-JP" altLang="en-US" dirty="0"/>
              <a:t>～</a:t>
            </a:r>
            <a:r>
              <a:rPr lang="en-US" altLang="ja-JP" dirty="0"/>
              <a:t>28</a:t>
            </a:r>
            <a:r>
              <a:rPr lang="ja-JP" altLang="en-US" dirty="0"/>
              <a:t>　</a:t>
            </a:r>
            <a:r>
              <a:rPr lang="en-US" altLang="ja-JP" dirty="0" err="1"/>
              <a:t>ⅠCorinthians</a:t>
            </a:r>
            <a:r>
              <a:rPr lang="en-US" altLang="ja-JP" dirty="0"/>
              <a:t> 1:27-28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A656A3-1A45-4970-9593-6ACD2E15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809" y="1684732"/>
            <a:ext cx="5740191" cy="4908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000" dirty="0"/>
              <a:t>27</a:t>
            </a:r>
            <a:r>
              <a:rPr lang="ja-JP" altLang="en-US" sz="4000" dirty="0"/>
              <a:t>しかし、神は、知恵ある者を恥じ入らせるために、この世の愚かな者を選び、強い者を恥じ入らせるために、この世の弱い者を選ばれました。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3D5C9E0-8B78-410F-8739-F2DA0BD4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4732"/>
            <a:ext cx="5946841" cy="490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400" dirty="0"/>
              <a:t>27 But God chose what is foolish in the world to shame the wise; God chose what is weak in the world to shame the strong;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531537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B0AA07-5AD6-4B64-84EA-05D59DC3F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38A65E-60B1-4B1E-9F1A-856F23D4F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C6DD6EB-7A79-4CF6-A38A-B36490B8FE40}"/>
              </a:ext>
            </a:extLst>
          </p:cNvPr>
          <p:cNvGrpSpPr/>
          <p:nvPr/>
        </p:nvGrpSpPr>
        <p:grpSpPr>
          <a:xfrm>
            <a:off x="0" y="729574"/>
            <a:ext cx="12187474" cy="5904376"/>
            <a:chOff x="0" y="729574"/>
            <a:chExt cx="12187474" cy="5904376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36E77D6-78C7-4664-B6CD-493307FE5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0757"/>
            <a:stretch/>
          </p:blipFill>
          <p:spPr>
            <a:xfrm>
              <a:off x="0" y="729574"/>
              <a:ext cx="12187474" cy="5469207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B476AE16-D89E-44B9-8D9E-C68DAA5CA237}"/>
                </a:ext>
              </a:extLst>
            </p:cNvPr>
            <p:cNvSpPr/>
            <p:nvPr/>
          </p:nvSpPr>
          <p:spPr>
            <a:xfrm>
              <a:off x="10717618" y="5814862"/>
              <a:ext cx="1469856" cy="6271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1E56C68-6A4C-434F-A69B-C8BD6A58BD29}"/>
                </a:ext>
              </a:extLst>
            </p:cNvPr>
            <p:cNvSpPr/>
            <p:nvPr/>
          </p:nvSpPr>
          <p:spPr>
            <a:xfrm>
              <a:off x="4416056" y="6006822"/>
              <a:ext cx="1469856" cy="6271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AD5DB273-028D-4928-B16E-378742CD772A}"/>
                </a:ext>
              </a:extLst>
            </p:cNvPr>
            <p:cNvSpPr/>
            <p:nvPr/>
          </p:nvSpPr>
          <p:spPr>
            <a:xfrm>
              <a:off x="1496208" y="5705051"/>
              <a:ext cx="1469856" cy="6271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C5CF601E-502B-49EE-B536-2FE62B4A6957}"/>
                </a:ext>
              </a:extLst>
            </p:cNvPr>
            <p:cNvSpPr/>
            <p:nvPr/>
          </p:nvSpPr>
          <p:spPr>
            <a:xfrm>
              <a:off x="3278371" y="4891372"/>
              <a:ext cx="1548810" cy="9660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41468F9E-25CF-4109-8A6B-AABFA013BBDC}"/>
                </a:ext>
              </a:extLst>
            </p:cNvPr>
            <p:cNvSpPr/>
            <p:nvPr/>
          </p:nvSpPr>
          <p:spPr>
            <a:xfrm>
              <a:off x="3841897" y="4800506"/>
              <a:ext cx="294168" cy="6271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2F542CA-21EE-4F10-B826-BF6596BA1F57}"/>
              </a:ext>
            </a:extLst>
          </p:cNvPr>
          <p:cNvSpPr/>
          <p:nvPr/>
        </p:nvSpPr>
        <p:spPr>
          <a:xfrm>
            <a:off x="9845744" y="0"/>
            <a:ext cx="2362990" cy="69036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0FFC907-15DC-46E1-8589-295349984C78}"/>
              </a:ext>
            </a:extLst>
          </p:cNvPr>
          <p:cNvSpPr/>
          <p:nvPr/>
        </p:nvSpPr>
        <p:spPr>
          <a:xfrm>
            <a:off x="7079585" y="-45643"/>
            <a:ext cx="2757726" cy="69036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DEFFB10-B155-48AD-8E8B-0988094B4161}"/>
              </a:ext>
            </a:extLst>
          </p:cNvPr>
          <p:cNvSpPr/>
          <p:nvPr/>
        </p:nvSpPr>
        <p:spPr>
          <a:xfrm>
            <a:off x="4165772" y="-107882"/>
            <a:ext cx="2905167" cy="69036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下 21">
            <a:extLst>
              <a:ext uri="{FF2B5EF4-FFF2-40B4-BE49-F238E27FC236}">
                <a16:creationId xmlns:a16="http://schemas.microsoft.com/office/drawing/2014/main" id="{A4596A31-7F0F-4D61-BC87-8100611765B4}"/>
              </a:ext>
            </a:extLst>
          </p:cNvPr>
          <p:cNvSpPr/>
          <p:nvPr/>
        </p:nvSpPr>
        <p:spPr>
          <a:xfrm rot="12006197">
            <a:off x="3495921" y="4892032"/>
            <a:ext cx="452302" cy="7997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40AD322-468B-4D52-A36D-A4CCA701587F}"/>
              </a:ext>
            </a:extLst>
          </p:cNvPr>
          <p:cNvSpPr txBox="1"/>
          <p:nvPr/>
        </p:nvSpPr>
        <p:spPr>
          <a:xfrm>
            <a:off x="2995771" y="5693260"/>
            <a:ext cx="151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ランナー</a:t>
            </a:r>
          </a:p>
        </p:txBody>
      </p:sp>
    </p:spTree>
    <p:extLst>
      <p:ext uri="{BB962C8B-B14F-4D97-AF65-F5344CB8AC3E}">
        <p14:creationId xmlns:p14="http://schemas.microsoft.com/office/powerpoint/2010/main" val="340510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BE0FD1-9B38-412A-BF08-FD7CF086F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8566E6-CC29-4866-BC79-1A84053B0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22F6209-6211-4E82-8D7E-109DB6028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902"/>
            <a:ext cx="12271762" cy="818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74201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8C364-64BD-4D12-955F-BE3D5B41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264300"/>
            <a:ext cx="11712102" cy="1188720"/>
          </a:xfrm>
        </p:spPr>
        <p:txBody>
          <a:bodyPr/>
          <a:lstStyle/>
          <a:p>
            <a:r>
              <a:rPr lang="ja-JP" altLang="en-US" dirty="0"/>
              <a:t>マタイ</a:t>
            </a:r>
            <a:r>
              <a:rPr lang="en-US" altLang="ja-JP" dirty="0"/>
              <a:t>28:16</a:t>
            </a:r>
            <a:r>
              <a:rPr lang="ja-JP" altLang="en-US" dirty="0"/>
              <a:t>～</a:t>
            </a:r>
            <a:r>
              <a:rPr lang="en-US" altLang="ja-JP" dirty="0"/>
              <a:t>20</a:t>
            </a:r>
            <a:r>
              <a:rPr lang="ja-JP" altLang="en-US" dirty="0"/>
              <a:t>　</a:t>
            </a:r>
            <a:r>
              <a:rPr lang="en-US" altLang="ja-JP" dirty="0" err="1"/>
              <a:t>Mattew</a:t>
            </a:r>
            <a:r>
              <a:rPr lang="en-US" altLang="ja-JP" dirty="0"/>
              <a:t> 28:16-20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A656A3-1A45-4970-9593-6ACD2E15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809" y="1684732"/>
            <a:ext cx="5740191" cy="4908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000" dirty="0"/>
              <a:t>20</a:t>
            </a:r>
            <a:r>
              <a:rPr lang="ja-JP" altLang="en-US" sz="4000" dirty="0">
                <a:solidFill>
                  <a:srgbClr val="FFFF00"/>
                </a:solidFill>
              </a:rPr>
              <a:t>わたしがあなたがたに命じておいた、すべてのこと</a:t>
            </a:r>
            <a:r>
              <a:rPr lang="ja-JP" altLang="en-US" sz="4000" dirty="0">
                <a:solidFill>
                  <a:schemeClr val="tx1"/>
                </a:solidFill>
              </a:rPr>
              <a:t>を守るように教えなさい。</a:t>
            </a:r>
            <a:r>
              <a:rPr lang="ja-JP" altLang="en-US" sz="4000" dirty="0"/>
              <a:t>見よ。わたしは世の終わりまで、いつもあなたがたとともにいます。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3D5C9E0-8B78-410F-8739-F2DA0BD4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4732"/>
            <a:ext cx="5946841" cy="490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400" dirty="0"/>
              <a:t>20 teaching them to observe </a:t>
            </a:r>
            <a:r>
              <a:rPr lang="en-US" altLang="ja-JP" sz="4400" dirty="0">
                <a:solidFill>
                  <a:srgbClr val="FFFF00"/>
                </a:solidFill>
              </a:rPr>
              <a:t>all that I have commanded you</a:t>
            </a:r>
            <a:r>
              <a:rPr lang="en-US" altLang="ja-JP" sz="4400" dirty="0"/>
              <a:t>. And behold, I am with you always, to the end of the age.”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76405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C4EA25F4-EC3E-43A7-8C97-F85F4647CD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7661850"/>
              </p:ext>
            </p:extLst>
          </p:nvPr>
        </p:nvGraphicFramePr>
        <p:xfrm>
          <a:off x="206828" y="2052637"/>
          <a:ext cx="11756574" cy="3237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886">
                  <a:extLst>
                    <a:ext uri="{9D8B030D-6E8A-4147-A177-3AD203B41FA5}">
                      <a16:colId xmlns:a16="http://schemas.microsoft.com/office/drawing/2014/main" val="1601647778"/>
                    </a:ext>
                  </a:extLst>
                </a:gridCol>
                <a:gridCol w="1182461">
                  <a:extLst>
                    <a:ext uri="{9D8B030D-6E8A-4147-A177-3AD203B41FA5}">
                      <a16:colId xmlns:a16="http://schemas.microsoft.com/office/drawing/2014/main" val="2820218114"/>
                    </a:ext>
                  </a:extLst>
                </a:gridCol>
                <a:gridCol w="1182461">
                  <a:extLst>
                    <a:ext uri="{9D8B030D-6E8A-4147-A177-3AD203B41FA5}">
                      <a16:colId xmlns:a16="http://schemas.microsoft.com/office/drawing/2014/main" val="3610064777"/>
                    </a:ext>
                  </a:extLst>
                </a:gridCol>
                <a:gridCol w="1182461">
                  <a:extLst>
                    <a:ext uri="{9D8B030D-6E8A-4147-A177-3AD203B41FA5}">
                      <a16:colId xmlns:a16="http://schemas.microsoft.com/office/drawing/2014/main" val="987100017"/>
                    </a:ext>
                  </a:extLst>
                </a:gridCol>
                <a:gridCol w="1182461">
                  <a:extLst>
                    <a:ext uri="{9D8B030D-6E8A-4147-A177-3AD203B41FA5}">
                      <a16:colId xmlns:a16="http://schemas.microsoft.com/office/drawing/2014/main" val="2428145741"/>
                    </a:ext>
                  </a:extLst>
                </a:gridCol>
                <a:gridCol w="1182461">
                  <a:extLst>
                    <a:ext uri="{9D8B030D-6E8A-4147-A177-3AD203B41FA5}">
                      <a16:colId xmlns:a16="http://schemas.microsoft.com/office/drawing/2014/main" val="1726652797"/>
                    </a:ext>
                  </a:extLst>
                </a:gridCol>
                <a:gridCol w="1182461">
                  <a:extLst>
                    <a:ext uri="{9D8B030D-6E8A-4147-A177-3AD203B41FA5}">
                      <a16:colId xmlns:a16="http://schemas.microsoft.com/office/drawing/2014/main" val="3508473992"/>
                    </a:ext>
                  </a:extLst>
                </a:gridCol>
                <a:gridCol w="1182461">
                  <a:extLst>
                    <a:ext uri="{9D8B030D-6E8A-4147-A177-3AD203B41FA5}">
                      <a16:colId xmlns:a16="http://schemas.microsoft.com/office/drawing/2014/main" val="2877027590"/>
                    </a:ext>
                  </a:extLst>
                </a:gridCol>
                <a:gridCol w="1182461">
                  <a:extLst>
                    <a:ext uri="{9D8B030D-6E8A-4147-A177-3AD203B41FA5}">
                      <a16:colId xmlns:a16="http://schemas.microsoft.com/office/drawing/2014/main" val="3334101972"/>
                    </a:ext>
                  </a:extLst>
                </a:gridCol>
              </a:tblGrid>
              <a:tr h="1079273"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</a:t>
                      </a:r>
                      <a:r>
                        <a:rPr kumimoji="1" lang="ja-JP" altLang="en-US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年目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２年目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</a:t>
                      </a:r>
                      <a:r>
                        <a:rPr kumimoji="1" lang="ja-JP" altLang="en-US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年目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</a:t>
                      </a:r>
                      <a:r>
                        <a:rPr kumimoji="1" lang="ja-JP" altLang="en-US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年目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</a:t>
                      </a:r>
                      <a:r>
                        <a:rPr kumimoji="1" lang="ja-JP" altLang="en-US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年目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</a:t>
                      </a:r>
                      <a:r>
                        <a:rPr kumimoji="1" lang="ja-JP" altLang="en-US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年目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7</a:t>
                      </a:r>
                      <a:r>
                        <a:rPr kumimoji="1" lang="ja-JP" altLang="en-US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年目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</a:t>
                      </a:r>
                      <a:r>
                        <a:rPr kumimoji="1" lang="ja-JP" altLang="en-US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年目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9074673"/>
                  </a:ext>
                </a:extLst>
              </a:tr>
              <a:tr h="1079273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牧師のみ</a:t>
                      </a:r>
                      <a:endParaRPr kumimoji="1" lang="en-US" altLang="ja-JP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  <a:p>
                      <a:endParaRPr kumimoji="1" lang="en-US" altLang="ja-JP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25374"/>
                  </a:ext>
                </a:extLst>
              </a:tr>
              <a:tr h="1079273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みんなで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8006882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9CFBEC-1FC6-45D5-9529-182D4C36EAC5}"/>
              </a:ext>
            </a:extLst>
          </p:cNvPr>
          <p:cNvSpPr txBox="1"/>
          <p:nvPr/>
        </p:nvSpPr>
        <p:spPr>
          <a:xfrm>
            <a:off x="4007453" y="3469528"/>
            <a:ext cx="5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B73385B-638A-4C23-8CF1-F56EABF7C5AD}"/>
              </a:ext>
            </a:extLst>
          </p:cNvPr>
          <p:cNvSpPr txBox="1"/>
          <p:nvPr/>
        </p:nvSpPr>
        <p:spPr>
          <a:xfrm>
            <a:off x="5171879" y="3445213"/>
            <a:ext cx="5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6797950-A8CC-44D1-8FAE-BD4123B18167}"/>
              </a:ext>
            </a:extLst>
          </p:cNvPr>
          <p:cNvSpPr txBox="1"/>
          <p:nvPr/>
        </p:nvSpPr>
        <p:spPr>
          <a:xfrm>
            <a:off x="6339196" y="3445209"/>
            <a:ext cx="5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４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65D4661-E626-40C9-BBB3-81EA47C25895}"/>
              </a:ext>
            </a:extLst>
          </p:cNvPr>
          <p:cNvSpPr txBox="1"/>
          <p:nvPr/>
        </p:nvSpPr>
        <p:spPr>
          <a:xfrm>
            <a:off x="7503278" y="3469528"/>
            <a:ext cx="5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５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7473BD1-F5AE-470A-A391-12ACFC288621}"/>
              </a:ext>
            </a:extLst>
          </p:cNvPr>
          <p:cNvSpPr txBox="1"/>
          <p:nvPr/>
        </p:nvSpPr>
        <p:spPr>
          <a:xfrm>
            <a:off x="8742741" y="3461423"/>
            <a:ext cx="5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６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9447A17-B7CA-4EA6-A32D-15CBE7F2A0F2}"/>
              </a:ext>
            </a:extLst>
          </p:cNvPr>
          <p:cNvSpPr txBox="1"/>
          <p:nvPr/>
        </p:nvSpPr>
        <p:spPr>
          <a:xfrm>
            <a:off x="9837912" y="3461423"/>
            <a:ext cx="5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７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5CF334-F873-4B51-8D22-1B92C780279E}"/>
              </a:ext>
            </a:extLst>
          </p:cNvPr>
          <p:cNvSpPr txBox="1"/>
          <p:nvPr/>
        </p:nvSpPr>
        <p:spPr>
          <a:xfrm>
            <a:off x="11050987" y="3440713"/>
            <a:ext cx="5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８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C684168-7DD3-4E52-83BA-4502262176B6}"/>
              </a:ext>
            </a:extLst>
          </p:cNvPr>
          <p:cNvSpPr txBox="1"/>
          <p:nvPr/>
        </p:nvSpPr>
        <p:spPr>
          <a:xfrm>
            <a:off x="4004208" y="4516869"/>
            <a:ext cx="5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BC36167-A2AE-45C5-A8A3-E6F17377731F}"/>
              </a:ext>
            </a:extLst>
          </p:cNvPr>
          <p:cNvSpPr txBox="1"/>
          <p:nvPr/>
        </p:nvSpPr>
        <p:spPr>
          <a:xfrm>
            <a:off x="5168634" y="4492554"/>
            <a:ext cx="5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４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4B35BA1-95EB-4C66-823E-C8A8FBEA91A7}"/>
              </a:ext>
            </a:extLst>
          </p:cNvPr>
          <p:cNvSpPr txBox="1"/>
          <p:nvPr/>
        </p:nvSpPr>
        <p:spPr>
          <a:xfrm>
            <a:off x="6335951" y="4492550"/>
            <a:ext cx="5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８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13E780F-9932-44AD-A131-43940EE330F3}"/>
              </a:ext>
            </a:extLst>
          </p:cNvPr>
          <p:cNvSpPr txBox="1"/>
          <p:nvPr/>
        </p:nvSpPr>
        <p:spPr>
          <a:xfrm>
            <a:off x="7373567" y="4516869"/>
            <a:ext cx="85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１６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D6FF54D-9538-483F-BFF6-CAF6984F2B0A}"/>
              </a:ext>
            </a:extLst>
          </p:cNvPr>
          <p:cNvSpPr txBox="1"/>
          <p:nvPr/>
        </p:nvSpPr>
        <p:spPr>
          <a:xfrm>
            <a:off x="8537994" y="4508764"/>
            <a:ext cx="96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３２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F5259FA-40BE-4998-9B5F-D647F149D2DE}"/>
              </a:ext>
            </a:extLst>
          </p:cNvPr>
          <p:cNvSpPr txBox="1"/>
          <p:nvPr/>
        </p:nvSpPr>
        <p:spPr>
          <a:xfrm>
            <a:off x="9773061" y="4508764"/>
            <a:ext cx="916022" cy="4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６４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0B0AF3F-8C87-4347-BF96-560827B8AD91}"/>
              </a:ext>
            </a:extLst>
          </p:cNvPr>
          <p:cNvSpPr txBox="1"/>
          <p:nvPr/>
        </p:nvSpPr>
        <p:spPr>
          <a:xfrm>
            <a:off x="10811372" y="4526964"/>
            <a:ext cx="127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１２８</a:t>
            </a:r>
          </a:p>
        </p:txBody>
      </p:sp>
    </p:spTree>
    <p:extLst>
      <p:ext uri="{BB962C8B-B14F-4D97-AF65-F5344CB8AC3E}">
        <p14:creationId xmlns:p14="http://schemas.microsoft.com/office/powerpoint/2010/main" val="108515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C3A0D68C-E06B-41E7-9C03-5FA3780CB0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140055"/>
              </p:ext>
            </p:extLst>
          </p:nvPr>
        </p:nvGraphicFramePr>
        <p:xfrm>
          <a:off x="783771" y="452717"/>
          <a:ext cx="10762118" cy="6198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2301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8C364-64BD-4D12-955F-BE3D5B41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264300"/>
            <a:ext cx="11712102" cy="1188720"/>
          </a:xfrm>
        </p:spPr>
        <p:txBody>
          <a:bodyPr/>
          <a:lstStyle/>
          <a:p>
            <a:r>
              <a:rPr lang="en-US" altLang="ja-JP" dirty="0"/>
              <a:t>Ⅰ</a:t>
            </a:r>
            <a:r>
              <a:rPr lang="ja-JP" altLang="en-US" dirty="0"/>
              <a:t>コリント</a:t>
            </a:r>
            <a:r>
              <a:rPr lang="en-US" altLang="ja-JP" dirty="0"/>
              <a:t>1</a:t>
            </a:r>
            <a:r>
              <a:rPr lang="ja-JP" altLang="en-US" dirty="0"/>
              <a:t>：</a:t>
            </a:r>
            <a:r>
              <a:rPr lang="en-US" altLang="ja-JP" dirty="0"/>
              <a:t>27</a:t>
            </a:r>
            <a:r>
              <a:rPr lang="ja-JP" altLang="en-US" dirty="0"/>
              <a:t>～</a:t>
            </a:r>
            <a:r>
              <a:rPr lang="en-US" altLang="ja-JP" dirty="0"/>
              <a:t>28</a:t>
            </a:r>
            <a:r>
              <a:rPr lang="ja-JP" altLang="en-US" dirty="0"/>
              <a:t>　</a:t>
            </a:r>
            <a:r>
              <a:rPr lang="en-US" altLang="ja-JP" dirty="0" err="1"/>
              <a:t>ⅠCorinthians</a:t>
            </a:r>
            <a:r>
              <a:rPr lang="en-US" altLang="ja-JP" dirty="0"/>
              <a:t> 1:27-28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A656A3-1A45-4970-9593-6ACD2E15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809" y="1684732"/>
            <a:ext cx="5740191" cy="4908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000" dirty="0"/>
              <a:t>27</a:t>
            </a:r>
            <a:r>
              <a:rPr lang="ja-JP" altLang="en-US" sz="4000" dirty="0"/>
              <a:t>しかし、神は、知恵ある者を恥じ入らせるために、この世の愚かな者を選び、強い者を恥じ入らせるために、この世の弱い者を選ばれました。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3D5C9E0-8B78-410F-8739-F2DA0BD4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4732"/>
            <a:ext cx="5946841" cy="490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400" dirty="0"/>
              <a:t>27 But God chose what is foolish in the world to shame the wise; God chose what is weak in the world to shame the strong;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261766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8C364-64BD-4D12-955F-BE3D5B41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264300"/>
            <a:ext cx="11712102" cy="1188720"/>
          </a:xfrm>
        </p:spPr>
        <p:txBody>
          <a:bodyPr/>
          <a:lstStyle/>
          <a:p>
            <a:r>
              <a:rPr lang="en-US" altLang="ja-JP" dirty="0"/>
              <a:t>Ⅰ</a:t>
            </a:r>
            <a:r>
              <a:rPr lang="ja-JP" altLang="en-US" dirty="0"/>
              <a:t>コリント</a:t>
            </a:r>
            <a:r>
              <a:rPr lang="en-US" altLang="ja-JP" dirty="0"/>
              <a:t>1</a:t>
            </a:r>
            <a:r>
              <a:rPr lang="ja-JP" altLang="en-US" dirty="0"/>
              <a:t>：</a:t>
            </a:r>
            <a:r>
              <a:rPr lang="en-US" altLang="ja-JP" dirty="0"/>
              <a:t>27</a:t>
            </a:r>
            <a:r>
              <a:rPr lang="ja-JP" altLang="en-US" dirty="0"/>
              <a:t>～</a:t>
            </a:r>
            <a:r>
              <a:rPr lang="en-US" altLang="ja-JP" dirty="0"/>
              <a:t>28</a:t>
            </a:r>
            <a:r>
              <a:rPr lang="ja-JP" altLang="en-US" dirty="0"/>
              <a:t>　</a:t>
            </a:r>
            <a:r>
              <a:rPr lang="en-US" altLang="ja-JP" dirty="0" err="1"/>
              <a:t>ⅠCorinthians</a:t>
            </a:r>
            <a:r>
              <a:rPr lang="en-US" altLang="ja-JP" dirty="0"/>
              <a:t> 1:27-28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A656A3-1A45-4970-9593-6ACD2E15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809" y="1684732"/>
            <a:ext cx="5740191" cy="4908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000" dirty="0"/>
              <a:t>28</a:t>
            </a:r>
            <a:r>
              <a:rPr lang="ja-JP" altLang="en-US" sz="4000" dirty="0"/>
              <a:t>有るものを無いものとするために、この世の取るに足りない者や見下されている者、すなわち無に等しい者を神は選ばれたのです。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3D5C9E0-8B78-410F-8739-F2DA0BD4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4732"/>
            <a:ext cx="5946841" cy="490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400" dirty="0"/>
              <a:t>28 God chose what is low and despised in the world, even things that are not, to bring to nothing things that are, 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640547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8C364-64BD-4D12-955F-BE3D5B41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264300"/>
            <a:ext cx="11712102" cy="1188720"/>
          </a:xfrm>
        </p:spPr>
        <p:txBody>
          <a:bodyPr/>
          <a:lstStyle/>
          <a:p>
            <a:r>
              <a:rPr lang="en-US" altLang="ja-JP" dirty="0"/>
              <a:t>Ⅰ</a:t>
            </a:r>
            <a:r>
              <a:rPr lang="ja-JP" altLang="en-US" dirty="0"/>
              <a:t>コリント</a:t>
            </a:r>
            <a:r>
              <a:rPr lang="en-US" altLang="ja-JP" dirty="0"/>
              <a:t>1</a:t>
            </a:r>
            <a:r>
              <a:rPr lang="ja-JP" altLang="en-US" dirty="0"/>
              <a:t>：</a:t>
            </a:r>
            <a:r>
              <a:rPr lang="en-US" altLang="ja-JP" dirty="0"/>
              <a:t>27</a:t>
            </a:r>
            <a:r>
              <a:rPr lang="ja-JP" altLang="en-US" dirty="0"/>
              <a:t>～</a:t>
            </a:r>
            <a:r>
              <a:rPr lang="en-US" altLang="ja-JP" dirty="0"/>
              <a:t>28</a:t>
            </a:r>
            <a:r>
              <a:rPr lang="ja-JP" altLang="en-US" dirty="0"/>
              <a:t>　</a:t>
            </a:r>
            <a:r>
              <a:rPr lang="en-US" altLang="ja-JP" dirty="0" err="1"/>
              <a:t>ⅠCorinthians</a:t>
            </a:r>
            <a:r>
              <a:rPr lang="en-US" altLang="ja-JP" dirty="0"/>
              <a:t> 1:27-28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A656A3-1A45-4970-9593-6ACD2E15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809" y="1684732"/>
            <a:ext cx="5740191" cy="4908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000" dirty="0"/>
              <a:t>28</a:t>
            </a:r>
            <a:r>
              <a:rPr lang="ja-JP" altLang="en-US" sz="4000" dirty="0"/>
              <a:t>有るものを無いものとするために、この世の取るに足りない者や見下されている者、すなわち無に等しい者を神は選ばれたのです。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3D5C9E0-8B78-410F-8739-F2DA0BD4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4732"/>
            <a:ext cx="5946841" cy="490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400" dirty="0"/>
              <a:t>28 God chose what is low and despised in the world, even things that are not, to bring to nothing things that are, 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132454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8C364-64BD-4D12-955F-BE3D5B41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264300"/>
            <a:ext cx="11712102" cy="1188720"/>
          </a:xfrm>
        </p:spPr>
        <p:txBody>
          <a:bodyPr/>
          <a:lstStyle/>
          <a:p>
            <a:r>
              <a:rPr lang="ja-JP" altLang="en-US" dirty="0"/>
              <a:t>マタイ</a:t>
            </a:r>
            <a:r>
              <a:rPr lang="en-US" altLang="ja-JP" dirty="0"/>
              <a:t>28:16</a:t>
            </a:r>
            <a:r>
              <a:rPr lang="ja-JP" altLang="en-US" dirty="0"/>
              <a:t>～</a:t>
            </a:r>
            <a:r>
              <a:rPr lang="en-US" altLang="ja-JP" dirty="0"/>
              <a:t>20</a:t>
            </a:r>
            <a:r>
              <a:rPr lang="ja-JP" altLang="en-US" dirty="0"/>
              <a:t>　</a:t>
            </a:r>
            <a:r>
              <a:rPr lang="en-US" altLang="ja-JP" dirty="0" err="1"/>
              <a:t>Mattew</a:t>
            </a:r>
            <a:r>
              <a:rPr lang="en-US" altLang="ja-JP" dirty="0"/>
              <a:t> 28:16-20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A656A3-1A45-4970-9593-6ACD2E15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809" y="1684732"/>
            <a:ext cx="5740191" cy="4908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000" dirty="0"/>
              <a:t>16</a:t>
            </a:r>
            <a:r>
              <a:rPr lang="ja-JP" altLang="en-US" sz="4000" dirty="0"/>
              <a:t>さて、１１人の弟子たちはガリラヤに行き、イエスが指示された山に登った。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3D5C9E0-8B78-410F-8739-F2DA0BD4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4732"/>
            <a:ext cx="5946841" cy="490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400" dirty="0"/>
              <a:t>16 Now the eleven disciples went to Galilee, to the mountain to which Jesus had directed them. 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02847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8C364-64BD-4D12-955F-BE3D5B41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264300"/>
            <a:ext cx="11712102" cy="1188720"/>
          </a:xfrm>
        </p:spPr>
        <p:txBody>
          <a:bodyPr/>
          <a:lstStyle/>
          <a:p>
            <a:r>
              <a:rPr lang="ja-JP" altLang="en-US" dirty="0"/>
              <a:t>マタイ</a:t>
            </a:r>
            <a:r>
              <a:rPr lang="en-US" altLang="ja-JP" dirty="0"/>
              <a:t>28:16</a:t>
            </a:r>
            <a:r>
              <a:rPr lang="ja-JP" altLang="en-US" dirty="0"/>
              <a:t>～</a:t>
            </a:r>
            <a:r>
              <a:rPr lang="en-US" altLang="ja-JP" dirty="0"/>
              <a:t>20</a:t>
            </a:r>
            <a:r>
              <a:rPr lang="ja-JP" altLang="en-US" dirty="0"/>
              <a:t>　</a:t>
            </a:r>
            <a:r>
              <a:rPr lang="en-US" altLang="ja-JP" dirty="0" err="1"/>
              <a:t>Mattew</a:t>
            </a:r>
            <a:r>
              <a:rPr lang="en-US" altLang="ja-JP" dirty="0"/>
              <a:t> 28:16-20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A656A3-1A45-4970-9593-6ACD2E15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809" y="1684732"/>
            <a:ext cx="5740191" cy="4908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000" dirty="0"/>
              <a:t>17</a:t>
            </a:r>
            <a:r>
              <a:rPr lang="ja-JP" altLang="en-US" sz="4000" dirty="0"/>
              <a:t>そして、イエスに会って礼拝した。</a:t>
            </a:r>
            <a:endParaRPr lang="en-US" altLang="ja-JP" sz="4000" dirty="0"/>
          </a:p>
          <a:p>
            <a:pPr marL="0" indent="0">
              <a:buNone/>
            </a:pPr>
            <a:r>
              <a:rPr lang="ja-JP" altLang="en-US" sz="4000" dirty="0"/>
              <a:t>ただし、疑う者たちもいた。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3D5C9E0-8B78-410F-8739-F2DA0BD4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4732"/>
            <a:ext cx="5946841" cy="490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400" dirty="0"/>
              <a:t>17 And when they saw him they worshiped him, but some doubted. 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281181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8C364-64BD-4D12-955F-BE3D5B41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264300"/>
            <a:ext cx="11712102" cy="1188720"/>
          </a:xfrm>
        </p:spPr>
        <p:txBody>
          <a:bodyPr/>
          <a:lstStyle/>
          <a:p>
            <a:r>
              <a:rPr lang="ja-JP" altLang="en-US" dirty="0"/>
              <a:t>マタイ</a:t>
            </a:r>
            <a:r>
              <a:rPr lang="en-US" altLang="ja-JP" dirty="0"/>
              <a:t>28:16</a:t>
            </a:r>
            <a:r>
              <a:rPr lang="ja-JP" altLang="en-US" dirty="0"/>
              <a:t>～</a:t>
            </a:r>
            <a:r>
              <a:rPr lang="en-US" altLang="ja-JP" dirty="0"/>
              <a:t>20</a:t>
            </a:r>
            <a:r>
              <a:rPr lang="ja-JP" altLang="en-US" dirty="0"/>
              <a:t>　</a:t>
            </a:r>
            <a:r>
              <a:rPr lang="en-US" altLang="ja-JP" dirty="0" err="1"/>
              <a:t>Mattew</a:t>
            </a:r>
            <a:r>
              <a:rPr lang="en-US" altLang="ja-JP" dirty="0"/>
              <a:t> 28:16-20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A656A3-1A45-4970-9593-6ACD2E15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809" y="1684732"/>
            <a:ext cx="5740191" cy="4908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000" dirty="0"/>
              <a:t>18</a:t>
            </a:r>
            <a:r>
              <a:rPr lang="ja-JP" altLang="en-US" sz="4000" dirty="0"/>
              <a:t>イエスは近づいて来て、彼らにこう言われた。「わたしには天においても地においても、すべての権威が与えられています。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3D5C9E0-8B78-410F-8739-F2DA0BD4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4732"/>
            <a:ext cx="5946841" cy="490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400" dirty="0"/>
              <a:t>18 And Jesus came and said to them, “All authority in heaven and on earth has been given to me. 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002780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8C364-64BD-4D12-955F-BE3D5B41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264300"/>
            <a:ext cx="11712102" cy="1188720"/>
          </a:xfrm>
        </p:spPr>
        <p:txBody>
          <a:bodyPr/>
          <a:lstStyle/>
          <a:p>
            <a:r>
              <a:rPr lang="ja-JP" altLang="en-US" dirty="0"/>
              <a:t>マタイ</a:t>
            </a:r>
            <a:r>
              <a:rPr lang="en-US" altLang="ja-JP" dirty="0"/>
              <a:t>28:16</a:t>
            </a:r>
            <a:r>
              <a:rPr lang="ja-JP" altLang="en-US" dirty="0"/>
              <a:t>～</a:t>
            </a:r>
            <a:r>
              <a:rPr lang="en-US" altLang="ja-JP" dirty="0"/>
              <a:t>20</a:t>
            </a:r>
            <a:r>
              <a:rPr lang="ja-JP" altLang="en-US" dirty="0"/>
              <a:t>　</a:t>
            </a:r>
            <a:r>
              <a:rPr lang="en-US" altLang="ja-JP" dirty="0" err="1"/>
              <a:t>Mattew</a:t>
            </a:r>
            <a:r>
              <a:rPr lang="en-US" altLang="ja-JP" dirty="0"/>
              <a:t> 28:16-20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A656A3-1A45-4970-9593-6ACD2E15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809" y="1684732"/>
            <a:ext cx="5740191" cy="4908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000" dirty="0"/>
              <a:t>19</a:t>
            </a:r>
            <a:r>
              <a:rPr lang="ja-JP" altLang="en-US" sz="4000" dirty="0"/>
              <a:t>ですから、あなたがたは行って、あらゆる国の人々を弟子としなさい。父、子、聖霊の名において彼らにバプテスマを授け、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3D5C9E0-8B78-410F-8739-F2DA0BD4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4732"/>
            <a:ext cx="5946841" cy="490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400" dirty="0"/>
              <a:t>19 Go therefore and make disciples of all nations, baptizing them in[a] the name of the Father and of the Son and of the Holy Spirit, 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984502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8C364-64BD-4D12-955F-BE3D5B41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264300"/>
            <a:ext cx="11712102" cy="1188720"/>
          </a:xfrm>
        </p:spPr>
        <p:txBody>
          <a:bodyPr/>
          <a:lstStyle/>
          <a:p>
            <a:r>
              <a:rPr lang="ja-JP" altLang="en-US" dirty="0"/>
              <a:t>マタイ</a:t>
            </a:r>
            <a:r>
              <a:rPr lang="en-US" altLang="ja-JP" dirty="0"/>
              <a:t>28:16</a:t>
            </a:r>
            <a:r>
              <a:rPr lang="ja-JP" altLang="en-US" dirty="0"/>
              <a:t>～</a:t>
            </a:r>
            <a:r>
              <a:rPr lang="en-US" altLang="ja-JP" dirty="0"/>
              <a:t>20</a:t>
            </a:r>
            <a:r>
              <a:rPr lang="ja-JP" altLang="en-US" dirty="0"/>
              <a:t>　</a:t>
            </a:r>
            <a:r>
              <a:rPr lang="en-US" altLang="ja-JP" dirty="0" err="1"/>
              <a:t>Mattew</a:t>
            </a:r>
            <a:r>
              <a:rPr lang="en-US" altLang="ja-JP" dirty="0"/>
              <a:t> 28:16-20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A656A3-1A45-4970-9593-6ACD2E15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809" y="1684732"/>
            <a:ext cx="5740191" cy="4908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000" dirty="0"/>
              <a:t>20</a:t>
            </a:r>
            <a:r>
              <a:rPr lang="ja-JP" altLang="en-US" sz="4000" dirty="0"/>
              <a:t>わたしがあなたがたに命じておいた、すべてのことを守るように教えなさい。見よ。わたしは世の終わりまで、いつもあなたがたとともにいます。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3D5C9E0-8B78-410F-8739-F2DA0BD4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4732"/>
            <a:ext cx="5946841" cy="490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400" dirty="0"/>
              <a:t>20 teaching them to observe all that I have commanded you. And behold, I am with you always, to the end of the age.”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86903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8C364-64BD-4D12-955F-BE3D5B41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264300"/>
            <a:ext cx="11712102" cy="1188720"/>
          </a:xfrm>
        </p:spPr>
        <p:txBody>
          <a:bodyPr/>
          <a:lstStyle/>
          <a:p>
            <a:r>
              <a:rPr lang="en-US" altLang="ja-JP" dirty="0"/>
              <a:t>Ⅰ</a:t>
            </a:r>
            <a:r>
              <a:rPr lang="ja-JP" altLang="en-US" dirty="0"/>
              <a:t>テモテ</a:t>
            </a:r>
            <a:r>
              <a:rPr lang="en-US" altLang="ja-JP" dirty="0"/>
              <a:t>2:4</a:t>
            </a:r>
            <a:r>
              <a:rPr lang="ja-JP" altLang="en-US" dirty="0"/>
              <a:t>　</a:t>
            </a:r>
            <a:r>
              <a:rPr lang="en-US" altLang="ja-JP" dirty="0"/>
              <a:t>1 Timothy 2:4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A656A3-1A45-4970-9593-6ACD2E15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809" y="1684732"/>
            <a:ext cx="5740191" cy="4908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000" dirty="0"/>
              <a:t>2</a:t>
            </a:r>
            <a:r>
              <a:rPr lang="ja-JP" altLang="en-US" sz="4000" dirty="0"/>
              <a:t>：</a:t>
            </a:r>
            <a:r>
              <a:rPr lang="en-US" altLang="ja-JP" sz="4000" dirty="0"/>
              <a:t>4</a:t>
            </a:r>
            <a:r>
              <a:rPr lang="ja-JP" altLang="en-US" sz="4000" dirty="0"/>
              <a:t>　</a:t>
            </a:r>
            <a:endParaRPr lang="en-US" altLang="ja-JP" sz="4000" dirty="0"/>
          </a:p>
          <a:p>
            <a:pPr marL="0" indent="0">
              <a:buNone/>
            </a:pPr>
            <a:r>
              <a:rPr lang="ja-JP" altLang="en-US" sz="4000" dirty="0"/>
              <a:t>神は、すべての人が救われて、真理を知るようになることを望んでおられます。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3D5C9E0-8B78-410F-8739-F2DA0BD4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4732"/>
            <a:ext cx="5946841" cy="490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400" dirty="0"/>
              <a:t>2:4</a:t>
            </a:r>
          </a:p>
          <a:p>
            <a:pPr marL="0" indent="0">
              <a:buNone/>
            </a:pPr>
            <a:r>
              <a:rPr lang="en-US" altLang="ja-JP" sz="4400" dirty="0"/>
              <a:t>who desires all people to be saved and to come to the knowledge of the truth.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169712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5E4F77-AEA7-47B4-BCA8-A2754F01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F4E2D1-AA76-45F7-953C-DDB166464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F9C5EC6-E23A-4306-9060-9A84CE896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1288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パーセル">
  <a:themeElements>
    <a:clrScheme name="パーセル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パーセル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パーセル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ppt/theme/theme2.xml><?xml version="1.0" encoding="utf-8"?>
<a:theme xmlns:a="http://schemas.openxmlformats.org/drawingml/2006/main" name="イオン">
  <a:themeElements>
    <a:clrScheme name="イオン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イオン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イオン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11159</TotalTime>
  <Words>722</Words>
  <Application>Microsoft Office PowerPoint</Application>
  <PresentationFormat>ワイド画面</PresentationFormat>
  <Paragraphs>64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16</vt:i4>
      </vt:variant>
    </vt:vector>
  </HeadingPairs>
  <TitlesOfParts>
    <vt:vector size="25" baseType="lpstr">
      <vt:lpstr>07鉄瓶ゴシック</vt:lpstr>
      <vt:lpstr>ＭＳ ゴシック</vt:lpstr>
      <vt:lpstr>游ゴシック</vt:lpstr>
      <vt:lpstr>Arial</vt:lpstr>
      <vt:lpstr>Century Gothic</vt:lpstr>
      <vt:lpstr>Gill Sans MT</vt:lpstr>
      <vt:lpstr>Wingdings 3</vt:lpstr>
      <vt:lpstr>パーセル</vt:lpstr>
      <vt:lpstr>イオン</vt:lpstr>
      <vt:lpstr>Ⅰコリント1：27～28　ⅠCorinthians 1:27-28</vt:lpstr>
      <vt:lpstr>Ⅰコリント1：27～28　ⅠCorinthians 1:27-28</vt:lpstr>
      <vt:lpstr>マタイ28:16～20　Mattew 28:16-20</vt:lpstr>
      <vt:lpstr>マタイ28:16～20　Mattew 28:16-20</vt:lpstr>
      <vt:lpstr>マタイ28:16～20　Mattew 28:16-20</vt:lpstr>
      <vt:lpstr>マタイ28:16～20　Mattew 28:16-20</vt:lpstr>
      <vt:lpstr>マタイ28:16～20　Mattew 28:16-20</vt:lpstr>
      <vt:lpstr>Ⅰテモテ2:4　1 Timothy 2:4</vt:lpstr>
      <vt:lpstr>PowerPoint プレゼンテーション</vt:lpstr>
      <vt:lpstr>PowerPoint プレゼンテーション</vt:lpstr>
      <vt:lpstr>PowerPoint プレゼンテーション</vt:lpstr>
      <vt:lpstr>マタイ28:16～20　Mattew 28:16-20</vt:lpstr>
      <vt:lpstr>PowerPoint プレゼンテーション</vt:lpstr>
      <vt:lpstr>PowerPoint プレゼンテーション</vt:lpstr>
      <vt:lpstr>Ⅰコリント1：27～28　ⅠCorinthians 1:27-28</vt:lpstr>
      <vt:lpstr>Ⅰコリント1：27～28　ⅠCorinthians 1:27-28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パスタ st</dc:creator>
  <cp:lastModifiedBy>st パスタ</cp:lastModifiedBy>
  <cp:revision>20</cp:revision>
  <dcterms:created xsi:type="dcterms:W3CDTF">2019-05-01T04:59:44Z</dcterms:created>
  <dcterms:modified xsi:type="dcterms:W3CDTF">2020-11-07T22:56:11Z</dcterms:modified>
</cp:coreProperties>
</file>