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E1824B-605E-47BD-81EF-CE73E8E50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CDA951-34C1-4BF8-B8C3-C79AA47957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A0CB50-0C86-46E7-A1A3-51B0267FF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F9A5-B2A3-4556-80B6-62F8EB1B926D}" type="datetimeFigureOut">
              <a:rPr kumimoji="1" lang="ja-JP" altLang="en-US" smtClean="0"/>
              <a:t>2020/3/15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52D4C4-1477-425C-BB7F-2923B096C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18DE19-A5D5-4890-BA13-289A6B191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90DA4-BC1A-4FE3-A693-64FAB2070F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039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12CF4C-FDE9-4363-BB31-7827D0D60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CB7F3F3-C1E3-4E5C-97BF-556BF29132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56DB0F-E97E-4CE8-BC87-990984B7A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F9A5-B2A3-4556-80B6-62F8EB1B926D}" type="datetimeFigureOut">
              <a:rPr kumimoji="1" lang="ja-JP" altLang="en-US" smtClean="0"/>
              <a:t>2020/3/15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424A43-B6F7-4C41-B9D5-3C37307C8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D46F2A-9B19-4F5F-92A4-CC73A270E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90DA4-BC1A-4FE3-A693-64FAB2070F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265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FBEB1AF-A607-403D-856E-F8123DAC2C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A84C8A2-30F4-431D-97AC-CC4E4D028B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DD5E97-C929-4871-B044-569D052DA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F9A5-B2A3-4556-80B6-62F8EB1B926D}" type="datetimeFigureOut">
              <a:rPr kumimoji="1" lang="ja-JP" altLang="en-US" smtClean="0"/>
              <a:t>2020/3/15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D94892-F810-4F6D-BC71-2857D995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CCD6C9-EE7E-429C-8E92-1314ECBBA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90DA4-BC1A-4FE3-A693-64FAB2070F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8945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53C54C-FC8D-4700-B324-934D407F0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312D36-B4A6-4978-8589-7854AF07A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196B77-8093-44C2-9312-AC94AFBCB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F9A5-B2A3-4556-80B6-62F8EB1B926D}" type="datetimeFigureOut">
              <a:rPr kumimoji="1" lang="ja-JP" altLang="en-US" smtClean="0"/>
              <a:t>2020/3/15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8ED487-7D16-4A10-B8E2-7BCD50DF3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CFC66F-B465-48D9-837E-50C7DC999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90DA4-BC1A-4FE3-A693-64FAB2070F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210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F03786-DDD9-402B-B4C3-F8A731B62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1498DB-8B72-473F-A0D9-F40CCBCFC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0F6F84-BF6D-429F-BC5C-00B3D9EDE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F9A5-B2A3-4556-80B6-62F8EB1B926D}" type="datetimeFigureOut">
              <a:rPr kumimoji="1" lang="ja-JP" altLang="en-US" smtClean="0"/>
              <a:t>2020/3/15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60C898-8A5A-442D-BDD5-89B53A3AE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5A9428-4E2C-4CBC-BF59-CD81A11DA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90DA4-BC1A-4FE3-A693-64FAB2070F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652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409B7B-9E01-4A9E-823D-F2F4CC022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84582B-0836-4D60-B2CA-27FB287AE7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949616-40CE-4F96-9E11-2B5AA8D047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946E5C8-B823-4350-A240-BA76760ED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F9A5-B2A3-4556-80B6-62F8EB1B926D}" type="datetimeFigureOut">
              <a:rPr kumimoji="1" lang="ja-JP" altLang="en-US" smtClean="0"/>
              <a:t>2020/3/15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DAD5036-C967-4AC5-8F2C-895A20527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BB7F6A-1DEB-4DAB-B249-C49F2D08A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90DA4-BC1A-4FE3-A693-64FAB2070F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138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D79994-BB8F-4AFF-8B5A-F2FD3AB19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0B6A27-D2A6-4DEE-914F-3C485C715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3BFD516-C048-4B4E-B4FF-A34F58E34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38042FA-1C0C-4715-BE29-1D52BB3053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0EBDA4E-A7EC-4835-9F02-9A95F4CC8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2C47E0-E271-4864-A3DB-A5B2ACB27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F9A5-B2A3-4556-80B6-62F8EB1B926D}" type="datetimeFigureOut">
              <a:rPr kumimoji="1" lang="ja-JP" altLang="en-US" smtClean="0"/>
              <a:t>2020/3/15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877A42C-2986-488E-ADCA-3ACA8B43C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173A4A9-243C-4DC3-BCA4-718677019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90DA4-BC1A-4FE3-A693-64FAB2070F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520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F3499D-7A39-4CE1-9364-5BD08A1D5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D408600-CF71-4A53-A9BC-F5B5B9800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F9A5-B2A3-4556-80B6-62F8EB1B926D}" type="datetimeFigureOut">
              <a:rPr kumimoji="1" lang="ja-JP" altLang="en-US" smtClean="0"/>
              <a:t>2020/3/15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FF8C61-0195-4745-8E41-E48804413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224B728-640A-4838-AACB-29F6C2721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90DA4-BC1A-4FE3-A693-64FAB2070F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699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85C8B71-6FDB-4A12-A258-1D10705DB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F9A5-B2A3-4556-80B6-62F8EB1B926D}" type="datetimeFigureOut">
              <a:rPr kumimoji="1" lang="ja-JP" altLang="en-US" smtClean="0"/>
              <a:t>2020/3/15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E9A15D3-D93F-41B2-B62A-01333E651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200B4CE-1814-4475-BF24-FCC1926B8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90DA4-BC1A-4FE3-A693-64FAB2070F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269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21258C-F851-41B0-BF36-DF738FE86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ECABD6-D080-4157-A045-E5E64E9D8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ED89C06-43DC-4D23-BC81-F21BE17B9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05C674-D664-4BBC-8B40-CC4BA50E0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F9A5-B2A3-4556-80B6-62F8EB1B926D}" type="datetimeFigureOut">
              <a:rPr kumimoji="1" lang="ja-JP" altLang="en-US" smtClean="0"/>
              <a:t>2020/3/15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556F4B-7B19-497A-94C0-AAF8F0735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2E4DF3-1365-441C-AF1E-0651A6F02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90DA4-BC1A-4FE3-A693-64FAB2070F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397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E8C65-90FB-4E31-BADE-11AB66D25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3198497-332C-484F-AA94-28C4AB40E1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5090F2A-05E7-41F6-8BF1-849AA8C81A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E1B03-809C-4F2B-9CC9-4C7657CF0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F9A5-B2A3-4556-80B6-62F8EB1B926D}" type="datetimeFigureOut">
              <a:rPr kumimoji="1" lang="ja-JP" altLang="en-US" smtClean="0"/>
              <a:t>2020/3/15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E6FC98-37AA-4D2D-89F4-9CA93AA58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6DADF9-6D09-4D23-9852-4C658A0F5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90DA4-BC1A-4FE3-A693-64FAB2070F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089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74428F8-0422-422A-A9EC-C41518A75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97F1F2-7067-41DA-A87F-80B4FF741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4A20E9-BBC6-4630-A5EB-A2F8D433D2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7F9A5-B2A3-4556-80B6-62F8EB1B926D}" type="datetimeFigureOut">
              <a:rPr kumimoji="1" lang="ja-JP" altLang="en-US" smtClean="0"/>
              <a:t>2020/3/15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A0F084-A360-495F-AEBF-837CC185A2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1B278E-A836-439C-87AE-969BCBCAC2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90DA4-BC1A-4FE3-A693-64FAB2070F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16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873F85B-E9F2-4232-85E9-1077425227E0}"/>
              </a:ext>
            </a:extLst>
          </p:cNvPr>
          <p:cNvSpPr/>
          <p:nvPr/>
        </p:nvSpPr>
        <p:spPr>
          <a:xfrm>
            <a:off x="429209" y="151179"/>
            <a:ext cx="1146732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ja-JP" sz="28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『神の家族、真理はあなたがたを自由にします』 </a:t>
            </a:r>
            <a:endParaRPr lang="en-US" altLang="ja-JP" sz="28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altLang="ja-JP" sz="28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Family of God , the truth will set you free</a:t>
            </a:r>
            <a:endParaRPr lang="ja-JP" altLang="ja-JP" sz="2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altLang="ja-JP" sz="28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  </a:t>
            </a:r>
            <a:r>
              <a:rPr lang="ja-JP" altLang="ja-JP" sz="28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ヨハネ</a:t>
            </a:r>
            <a:r>
              <a:rPr lang="ja-JP" altLang="en-US" sz="28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8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Joh</a:t>
            </a:r>
            <a:r>
              <a:rPr lang="ja-JP" altLang="en-US" sz="2800" b="1" kern="10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2800" b="1" kern="10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８：３１</a:t>
            </a:r>
            <a:r>
              <a:rPr lang="ja-JP" altLang="ja-JP" sz="28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～３６</a:t>
            </a:r>
            <a:endParaRPr lang="ja-JP" altLang="ja-JP" sz="2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altLang="ja-JP" sz="2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 </a:t>
            </a:r>
            <a:endParaRPr lang="ja-JP" altLang="ja-JP" sz="2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ja-JP" altLang="ja-JP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弟子とは御ことばにとどまること</a:t>
            </a:r>
            <a:r>
              <a:rPr lang="en-US" altLang="ja-JP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Disciples abide in His word</a:t>
            </a:r>
            <a:endParaRPr lang="ja-JP" altLang="ja-JP" sz="2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417830" algn="just">
              <a:spcAft>
                <a:spcPts val="0"/>
              </a:spcAft>
            </a:pPr>
            <a:r>
              <a:rPr lang="en-US" altLang="ja-JP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2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n-US" altLang="ja-JP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2.</a:t>
            </a:r>
            <a:r>
              <a:rPr lang="ja-JP" altLang="ja-JP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真理はあなたを自由にします</a:t>
            </a:r>
            <a:r>
              <a:rPr lang="en-US" altLang="ja-JP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the truth will set you free</a:t>
            </a:r>
            <a:endParaRPr lang="ja-JP" altLang="ja-JP" sz="2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533400" algn="just">
              <a:spcAft>
                <a:spcPts val="0"/>
              </a:spcAft>
            </a:pPr>
            <a:r>
              <a:rPr lang="en-US" altLang="ja-JP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2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n-US" altLang="ja-JP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3.</a:t>
            </a:r>
            <a:r>
              <a:rPr lang="ja-JP" altLang="ja-JP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聖書の絶対的な真理とは　</a:t>
            </a:r>
            <a:r>
              <a:rPr lang="en-US" altLang="ja-JP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Absolute truth in the Bible </a:t>
            </a:r>
            <a:endParaRPr lang="ja-JP" altLang="ja-JP" sz="2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    </a:t>
            </a:r>
            <a:endParaRPr lang="ja-JP" altLang="ja-JP" sz="2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n-US" altLang="ja-JP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4.</a:t>
            </a:r>
            <a:r>
              <a:rPr lang="ja-JP" altLang="ja-JP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奴隷と子どもの違い　</a:t>
            </a:r>
            <a:r>
              <a:rPr lang="en-US" altLang="ja-JP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Slaves and children </a:t>
            </a:r>
            <a:endParaRPr lang="ja-JP" altLang="ja-JP" sz="2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533400" algn="just">
              <a:spcAft>
                <a:spcPts val="0"/>
              </a:spcAft>
            </a:pPr>
            <a:r>
              <a:rPr lang="en-US" altLang="ja-JP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2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n-US" altLang="ja-JP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5.</a:t>
            </a:r>
            <a:r>
              <a:rPr lang="ja-JP" altLang="ja-JP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神の家族とは自由とされた者の集まり</a:t>
            </a:r>
            <a:endParaRPr lang="ja-JP" altLang="ja-JP" sz="2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</a:t>
            </a:r>
            <a:r>
              <a:rPr lang="en-US" altLang="ja-JP" sz="2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             Gathering of the people who are set free is Church</a:t>
            </a:r>
            <a:endParaRPr lang="ja-JP" altLang="ja-JP" sz="2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239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128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 清嘉</dc:creator>
  <cp:lastModifiedBy>鈴木 清嘉</cp:lastModifiedBy>
  <cp:revision>1</cp:revision>
  <dcterms:created xsi:type="dcterms:W3CDTF">2020-03-14T23:17:12Z</dcterms:created>
  <dcterms:modified xsi:type="dcterms:W3CDTF">2020-03-14T23:24:07Z</dcterms:modified>
</cp:coreProperties>
</file>